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 id="2147483677" r:id="rId2"/>
  </p:sldMasterIdLst>
  <p:notesMasterIdLst>
    <p:notesMasterId r:id="rId43"/>
  </p:notesMasterIdLst>
  <p:sldIdLst>
    <p:sldId id="256" r:id="rId3"/>
    <p:sldId id="259" r:id="rId4"/>
    <p:sldId id="260" r:id="rId5"/>
    <p:sldId id="264" r:id="rId6"/>
    <p:sldId id="261" r:id="rId7"/>
    <p:sldId id="319" r:id="rId8"/>
    <p:sldId id="262" r:id="rId9"/>
    <p:sldId id="296" r:id="rId10"/>
    <p:sldId id="263" r:id="rId11"/>
    <p:sldId id="295" r:id="rId12"/>
    <p:sldId id="294" r:id="rId13"/>
    <p:sldId id="318" r:id="rId14"/>
    <p:sldId id="267" r:id="rId15"/>
    <p:sldId id="298" r:id="rId16"/>
    <p:sldId id="299" r:id="rId17"/>
    <p:sldId id="301" r:id="rId18"/>
    <p:sldId id="302" r:id="rId19"/>
    <p:sldId id="304" r:id="rId20"/>
    <p:sldId id="306" r:id="rId21"/>
    <p:sldId id="303" r:id="rId22"/>
    <p:sldId id="305" r:id="rId23"/>
    <p:sldId id="321" r:id="rId24"/>
    <p:sldId id="320" r:id="rId25"/>
    <p:sldId id="322" r:id="rId26"/>
    <p:sldId id="323" r:id="rId27"/>
    <p:sldId id="324" r:id="rId28"/>
    <p:sldId id="325" r:id="rId29"/>
    <p:sldId id="326" r:id="rId30"/>
    <p:sldId id="327" r:id="rId31"/>
    <p:sldId id="333" r:id="rId32"/>
    <p:sldId id="338" r:id="rId33"/>
    <p:sldId id="307" r:id="rId34"/>
    <p:sldId id="308" r:id="rId35"/>
    <p:sldId id="309" r:id="rId36"/>
    <p:sldId id="310" r:id="rId37"/>
    <p:sldId id="311" r:id="rId38"/>
    <p:sldId id="312" r:id="rId39"/>
    <p:sldId id="316" r:id="rId40"/>
    <p:sldId id="317" r:id="rId41"/>
    <p:sldId id="281" r:id="rId42"/>
  </p:sldIdLst>
  <p:sldSz cx="9144000" cy="5143500" type="screen16x9"/>
  <p:notesSz cx="6858000" cy="9144000"/>
  <p:embeddedFontLst>
    <p:embeddedFont>
      <p:font typeface="Adobe Gothic Std B" panose="020B0800000000000000" charset="-128"/>
      <p:bold r:id="rId44"/>
    </p:embeddedFont>
    <p:embeddedFont>
      <p:font typeface="Calibri" panose="020F0502020204030204" pitchFamily="34" charset="0"/>
      <p:regular r:id="rId45"/>
      <p:bold r:id="rId46"/>
      <p:italic r:id="rId47"/>
      <p:boldItalic r:id="rId48"/>
    </p:embeddedFont>
    <p:embeddedFont>
      <p:font typeface="Montserrat" panose="00000500000000000000" pitchFamily="2" charset="0"/>
      <p:regular r:id="rId49"/>
      <p:bold r:id="rId50"/>
      <p:italic r:id="rId51"/>
      <p:boldItalic r:id="rId52"/>
    </p:embeddedFont>
    <p:embeddedFont>
      <p:font typeface="Montserrat Black" panose="00000A00000000000000" pitchFamily="2" charset="0"/>
      <p:bold r:id="rId53"/>
      <p:boldItalic r:id="rId54"/>
    </p:embeddedFont>
    <p:embeddedFont>
      <p:font typeface="Roboto" panose="02000000000000000000" pitchFamily="2" charset="0"/>
      <p:regular r:id="rId55"/>
      <p:bold r:id="rId56"/>
      <p:italic r:id="rId57"/>
      <p:boldItalic r:id="rId58"/>
    </p:embeddedFont>
    <p:embeddedFont>
      <p:font typeface="Roboto Light" panose="02000000000000000000" pitchFamily="2" charset="0"/>
      <p:regular r:id="rId59"/>
      <p:bold r:id="rId60"/>
      <p:italic r:id="rId61"/>
      <p:bold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5E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10643B3-94ED-4465-B4D3-44BB156FC8D7}">
  <a:tblStyle styleId="{110643B3-94ED-4465-B4D3-44BB156FC8D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101" autoAdjust="0"/>
  </p:normalViewPr>
  <p:slideViewPr>
    <p:cSldViewPr snapToGrid="0">
      <p:cViewPr varScale="1">
        <p:scale>
          <a:sx n="81" d="100"/>
          <a:sy n="81" d="100"/>
        </p:scale>
        <p:origin x="6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font" Target="fonts/font18.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8.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3.fntdata"/><Relationship Id="rId59" Type="http://schemas.openxmlformats.org/officeDocument/2006/relationships/font" Target="fonts/font16.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1.fntdata"/><Relationship Id="rId62"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89517961ff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89517961ff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46485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89517961ff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89517961ff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3440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89517961ff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89517961ff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74841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8b97b9b1a6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8b97b9b1a6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8b97b9b1a6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8b97b9b1a6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20123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8b97b9b1a6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8b97b9b1a6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08359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8b97b9b1a6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8b97b9b1a6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93745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8b97b9b1a6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8b97b9b1a6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70570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8b97b9b1a6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8b97b9b1a6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09564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89517961ff_0_5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 name="Google Shape;698;g89517961ff_0_5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89517961ff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89517961ff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89517961ff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89517961ff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89517961ff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89517961ff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89517961ff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89517961ff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89517961ff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89517961ff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9388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8b8b40a2d6_2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8b8b40a2d6_2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89517961ff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89517961ff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017086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89517961ff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89517961ff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4" Type="http://schemas.openxmlformats.org/officeDocument/2006/relationships/hyperlink" Target="https://www.freepik.com/" TargetMode="Externa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20000" y="619625"/>
            <a:ext cx="5424000" cy="2388600"/>
          </a:xfrm>
          <a:prstGeom prst="rect">
            <a:avLst/>
          </a:prstGeom>
        </p:spPr>
        <p:txBody>
          <a:bodyPr spcFirstLastPara="1" wrap="square" lIns="91425" tIns="91425" rIns="91425" bIns="91425" anchor="t" anchorCtr="0">
            <a:noAutofit/>
          </a:bodyPr>
          <a:lstStyle>
            <a:lvl1pPr lvl="0">
              <a:spcBef>
                <a:spcPts val="0"/>
              </a:spcBef>
              <a:spcAft>
                <a:spcPts val="0"/>
              </a:spcAft>
              <a:buClr>
                <a:srgbClr val="FFB06E"/>
              </a:buClr>
              <a:buSzPts val="5000"/>
              <a:buNone/>
              <a:defRPr sz="5000">
                <a:solidFill>
                  <a:schemeClr val="accent1"/>
                </a:solidFill>
              </a:defRPr>
            </a:lvl1pPr>
            <a:lvl2pPr lvl="1" algn="ctr">
              <a:spcBef>
                <a:spcPts val="0"/>
              </a:spcBef>
              <a:spcAft>
                <a:spcPts val="0"/>
              </a:spcAft>
              <a:buClr>
                <a:srgbClr val="FFB06E"/>
              </a:buClr>
              <a:buSzPts val="5200"/>
              <a:buNone/>
              <a:defRPr sz="5200">
                <a:solidFill>
                  <a:srgbClr val="FFB06E"/>
                </a:solidFill>
              </a:defRPr>
            </a:lvl2pPr>
            <a:lvl3pPr lvl="2" algn="ctr">
              <a:spcBef>
                <a:spcPts val="0"/>
              </a:spcBef>
              <a:spcAft>
                <a:spcPts val="0"/>
              </a:spcAft>
              <a:buClr>
                <a:srgbClr val="FFB06E"/>
              </a:buClr>
              <a:buSzPts val="5200"/>
              <a:buNone/>
              <a:defRPr sz="5200">
                <a:solidFill>
                  <a:srgbClr val="FFB06E"/>
                </a:solidFill>
              </a:defRPr>
            </a:lvl3pPr>
            <a:lvl4pPr lvl="3" algn="ctr">
              <a:spcBef>
                <a:spcPts val="0"/>
              </a:spcBef>
              <a:spcAft>
                <a:spcPts val="0"/>
              </a:spcAft>
              <a:buClr>
                <a:srgbClr val="FFB06E"/>
              </a:buClr>
              <a:buSzPts val="5200"/>
              <a:buNone/>
              <a:defRPr sz="5200">
                <a:solidFill>
                  <a:srgbClr val="FFB06E"/>
                </a:solidFill>
              </a:defRPr>
            </a:lvl4pPr>
            <a:lvl5pPr lvl="4" algn="ctr">
              <a:spcBef>
                <a:spcPts val="0"/>
              </a:spcBef>
              <a:spcAft>
                <a:spcPts val="0"/>
              </a:spcAft>
              <a:buClr>
                <a:srgbClr val="FFB06E"/>
              </a:buClr>
              <a:buSzPts val="5200"/>
              <a:buNone/>
              <a:defRPr sz="5200">
                <a:solidFill>
                  <a:srgbClr val="FFB06E"/>
                </a:solidFill>
              </a:defRPr>
            </a:lvl5pPr>
            <a:lvl6pPr lvl="5" algn="ctr">
              <a:spcBef>
                <a:spcPts val="0"/>
              </a:spcBef>
              <a:spcAft>
                <a:spcPts val="0"/>
              </a:spcAft>
              <a:buClr>
                <a:srgbClr val="FFB06E"/>
              </a:buClr>
              <a:buSzPts val="5200"/>
              <a:buNone/>
              <a:defRPr sz="5200">
                <a:solidFill>
                  <a:srgbClr val="FFB06E"/>
                </a:solidFill>
              </a:defRPr>
            </a:lvl6pPr>
            <a:lvl7pPr lvl="6" algn="ctr">
              <a:spcBef>
                <a:spcPts val="0"/>
              </a:spcBef>
              <a:spcAft>
                <a:spcPts val="0"/>
              </a:spcAft>
              <a:buClr>
                <a:srgbClr val="FFB06E"/>
              </a:buClr>
              <a:buSzPts val="5200"/>
              <a:buNone/>
              <a:defRPr sz="5200">
                <a:solidFill>
                  <a:srgbClr val="FFB06E"/>
                </a:solidFill>
              </a:defRPr>
            </a:lvl7pPr>
            <a:lvl8pPr lvl="7" algn="ctr">
              <a:spcBef>
                <a:spcPts val="0"/>
              </a:spcBef>
              <a:spcAft>
                <a:spcPts val="0"/>
              </a:spcAft>
              <a:buClr>
                <a:srgbClr val="FFB06E"/>
              </a:buClr>
              <a:buSzPts val="5200"/>
              <a:buNone/>
              <a:defRPr sz="5200">
                <a:solidFill>
                  <a:srgbClr val="FFB06E"/>
                </a:solidFill>
              </a:defRPr>
            </a:lvl8pPr>
            <a:lvl9pPr lvl="8" algn="ctr">
              <a:spcBef>
                <a:spcPts val="0"/>
              </a:spcBef>
              <a:spcAft>
                <a:spcPts val="0"/>
              </a:spcAft>
              <a:buClr>
                <a:srgbClr val="FFB06E"/>
              </a:buClr>
              <a:buSzPts val="5200"/>
              <a:buNone/>
              <a:defRPr sz="5200">
                <a:solidFill>
                  <a:srgbClr val="FFB06E"/>
                </a:solidFill>
              </a:defRPr>
            </a:lvl9pPr>
          </a:lstStyle>
          <a:p>
            <a:endParaRPr/>
          </a:p>
        </p:txBody>
      </p:sp>
      <p:sp>
        <p:nvSpPr>
          <p:cNvPr id="10" name="Google Shape;10;p2"/>
          <p:cNvSpPr txBox="1">
            <a:spLocks noGrp="1"/>
          </p:cNvSpPr>
          <p:nvPr>
            <p:ph type="subTitle" idx="1"/>
          </p:nvPr>
        </p:nvSpPr>
        <p:spPr>
          <a:xfrm>
            <a:off x="720000" y="3062013"/>
            <a:ext cx="2476200" cy="829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Font typeface="Roboto"/>
              <a:buNone/>
              <a:defRPr sz="1800">
                <a:latin typeface="Roboto"/>
                <a:ea typeface="Roboto"/>
                <a:cs typeface="Roboto"/>
                <a:sym typeface="Roboto"/>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hanks">
  <p:cSld name="CUSTOM_3">
    <p:spTree>
      <p:nvGrpSpPr>
        <p:cNvPr id="1" name="Shape 119"/>
        <p:cNvGrpSpPr/>
        <p:nvPr/>
      </p:nvGrpSpPr>
      <p:grpSpPr>
        <a:xfrm>
          <a:off x="0" y="0"/>
          <a:ext cx="0" cy="0"/>
          <a:chOff x="0" y="0"/>
          <a:chExt cx="0" cy="0"/>
        </a:xfrm>
      </p:grpSpPr>
      <p:sp>
        <p:nvSpPr>
          <p:cNvPr id="120" name="Google Shape;120;p21"/>
          <p:cNvSpPr txBox="1">
            <a:spLocks noGrp="1"/>
          </p:cNvSpPr>
          <p:nvPr>
            <p:ph type="ctrTitle"/>
          </p:nvPr>
        </p:nvSpPr>
        <p:spPr>
          <a:xfrm>
            <a:off x="956825" y="451175"/>
            <a:ext cx="3158100" cy="904200"/>
          </a:xfrm>
          <a:prstGeom prst="rect">
            <a:avLst/>
          </a:prstGeom>
        </p:spPr>
        <p:txBody>
          <a:bodyPr spcFirstLastPara="1" wrap="square" lIns="91425" tIns="91425" rIns="91425" bIns="91425" anchor="t" anchorCtr="0">
            <a:noAutofit/>
          </a:bodyPr>
          <a:lstStyle>
            <a:lvl1pPr lvl="0" rtl="0">
              <a:spcBef>
                <a:spcPts val="0"/>
              </a:spcBef>
              <a:spcAft>
                <a:spcPts val="0"/>
              </a:spcAft>
              <a:buSzPts val="5000"/>
              <a:buNone/>
              <a:defRPr sz="5000">
                <a:solidFill>
                  <a:srgbClr val="FFB06E"/>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21" name="Google Shape;121;p21"/>
          <p:cNvSpPr txBox="1">
            <a:spLocks noGrp="1"/>
          </p:cNvSpPr>
          <p:nvPr>
            <p:ph type="subTitle" idx="1"/>
          </p:nvPr>
        </p:nvSpPr>
        <p:spPr>
          <a:xfrm>
            <a:off x="956825" y="1389450"/>
            <a:ext cx="3291300" cy="1289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None/>
              <a:defRPr>
                <a:latin typeface="Roboto"/>
                <a:ea typeface="Roboto"/>
                <a:cs typeface="Roboto"/>
                <a:sym typeface="Roboto"/>
              </a:defRPr>
            </a:lvl1pPr>
            <a:lvl2pPr lvl="1">
              <a:lnSpc>
                <a:spcPct val="100000"/>
              </a:lnSpc>
              <a:spcBef>
                <a:spcPts val="1600"/>
              </a:spcBef>
              <a:spcAft>
                <a:spcPts val="0"/>
              </a:spcAft>
              <a:buNone/>
              <a:defRPr>
                <a:latin typeface="Roboto"/>
                <a:ea typeface="Roboto"/>
                <a:cs typeface="Roboto"/>
                <a:sym typeface="Roboto"/>
              </a:defRPr>
            </a:lvl2pPr>
            <a:lvl3pPr lvl="2">
              <a:lnSpc>
                <a:spcPct val="100000"/>
              </a:lnSpc>
              <a:spcBef>
                <a:spcPts val="1600"/>
              </a:spcBef>
              <a:spcAft>
                <a:spcPts val="0"/>
              </a:spcAft>
              <a:buNone/>
              <a:defRPr>
                <a:latin typeface="Roboto"/>
                <a:ea typeface="Roboto"/>
                <a:cs typeface="Roboto"/>
                <a:sym typeface="Roboto"/>
              </a:defRPr>
            </a:lvl3pPr>
            <a:lvl4pPr lvl="3">
              <a:lnSpc>
                <a:spcPct val="100000"/>
              </a:lnSpc>
              <a:spcBef>
                <a:spcPts val="1600"/>
              </a:spcBef>
              <a:spcAft>
                <a:spcPts val="0"/>
              </a:spcAft>
              <a:buNone/>
              <a:defRPr>
                <a:latin typeface="Roboto"/>
                <a:ea typeface="Roboto"/>
                <a:cs typeface="Roboto"/>
                <a:sym typeface="Roboto"/>
              </a:defRPr>
            </a:lvl4pPr>
            <a:lvl5pPr lvl="4">
              <a:lnSpc>
                <a:spcPct val="100000"/>
              </a:lnSpc>
              <a:spcBef>
                <a:spcPts val="1600"/>
              </a:spcBef>
              <a:spcAft>
                <a:spcPts val="0"/>
              </a:spcAft>
              <a:buNone/>
              <a:defRPr>
                <a:latin typeface="Roboto"/>
                <a:ea typeface="Roboto"/>
                <a:cs typeface="Roboto"/>
                <a:sym typeface="Roboto"/>
              </a:defRPr>
            </a:lvl5pPr>
            <a:lvl6pPr lvl="5">
              <a:lnSpc>
                <a:spcPct val="100000"/>
              </a:lnSpc>
              <a:spcBef>
                <a:spcPts val="1600"/>
              </a:spcBef>
              <a:spcAft>
                <a:spcPts val="0"/>
              </a:spcAft>
              <a:buNone/>
              <a:defRPr>
                <a:latin typeface="Roboto"/>
                <a:ea typeface="Roboto"/>
                <a:cs typeface="Roboto"/>
                <a:sym typeface="Roboto"/>
              </a:defRPr>
            </a:lvl6pPr>
            <a:lvl7pPr lvl="6">
              <a:lnSpc>
                <a:spcPct val="100000"/>
              </a:lnSpc>
              <a:spcBef>
                <a:spcPts val="1600"/>
              </a:spcBef>
              <a:spcAft>
                <a:spcPts val="0"/>
              </a:spcAft>
              <a:buNone/>
              <a:defRPr>
                <a:latin typeface="Roboto"/>
                <a:ea typeface="Roboto"/>
                <a:cs typeface="Roboto"/>
                <a:sym typeface="Roboto"/>
              </a:defRPr>
            </a:lvl7pPr>
            <a:lvl8pPr lvl="7">
              <a:lnSpc>
                <a:spcPct val="100000"/>
              </a:lnSpc>
              <a:spcBef>
                <a:spcPts val="1600"/>
              </a:spcBef>
              <a:spcAft>
                <a:spcPts val="0"/>
              </a:spcAft>
              <a:buNone/>
              <a:defRPr>
                <a:latin typeface="Roboto"/>
                <a:ea typeface="Roboto"/>
                <a:cs typeface="Roboto"/>
                <a:sym typeface="Roboto"/>
              </a:defRPr>
            </a:lvl8pPr>
            <a:lvl9pPr lvl="8">
              <a:lnSpc>
                <a:spcPct val="100000"/>
              </a:lnSpc>
              <a:spcBef>
                <a:spcPts val="1600"/>
              </a:spcBef>
              <a:spcAft>
                <a:spcPts val="1600"/>
              </a:spcAft>
              <a:buNone/>
              <a:defRPr>
                <a:latin typeface="Roboto"/>
                <a:ea typeface="Roboto"/>
                <a:cs typeface="Roboto"/>
                <a:sym typeface="Roboto"/>
              </a:defRPr>
            </a:lvl9pPr>
          </a:lstStyle>
          <a:p>
            <a:endParaRPr/>
          </a:p>
        </p:txBody>
      </p:sp>
      <p:sp>
        <p:nvSpPr>
          <p:cNvPr id="122" name="Google Shape;122;p21"/>
          <p:cNvSpPr txBox="1"/>
          <p:nvPr/>
        </p:nvSpPr>
        <p:spPr>
          <a:xfrm>
            <a:off x="956825" y="3453875"/>
            <a:ext cx="3431700" cy="683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solidFill>
                  <a:srgbClr val="666666"/>
                </a:solidFill>
                <a:latin typeface="Roboto"/>
                <a:ea typeface="Roboto"/>
                <a:cs typeface="Roboto"/>
                <a:sym typeface="Roboto"/>
              </a:rPr>
              <a:t>CREDITS: This presentation template was created by </a:t>
            </a:r>
            <a:r>
              <a:rPr lang="en" sz="1200" b="1" u="sng">
                <a:solidFill>
                  <a:srgbClr val="666666"/>
                </a:solidFill>
                <a:latin typeface="Roboto"/>
                <a:ea typeface="Roboto"/>
                <a:cs typeface="Roboto"/>
                <a:sym typeface="Roboto"/>
                <a:hlinkClick r:id="rId2">
                  <a:extLst>
                    <a:ext uri="{A12FA001-AC4F-418D-AE19-62706E023703}">
                      <ahyp:hlinkClr xmlns:ahyp="http://schemas.microsoft.com/office/drawing/2018/hyperlinkcolor" val="tx"/>
                    </a:ext>
                  </a:extLst>
                </a:hlinkClick>
              </a:rPr>
              <a:t>Slidesgo</a:t>
            </a:r>
            <a:r>
              <a:rPr lang="en" sz="1200">
                <a:solidFill>
                  <a:srgbClr val="666666"/>
                </a:solidFill>
                <a:latin typeface="Roboto"/>
                <a:ea typeface="Roboto"/>
                <a:cs typeface="Roboto"/>
                <a:sym typeface="Roboto"/>
              </a:rPr>
              <a:t>, including icons by </a:t>
            </a:r>
            <a:r>
              <a:rPr lang="en" sz="1200" b="1" u="sng">
                <a:solidFill>
                  <a:srgbClr val="666666"/>
                </a:solidFill>
                <a:latin typeface="Roboto"/>
                <a:ea typeface="Roboto"/>
                <a:cs typeface="Roboto"/>
                <a:sym typeface="Roboto"/>
                <a:hlinkClick r:id="rId3">
                  <a:extLst>
                    <a:ext uri="{A12FA001-AC4F-418D-AE19-62706E023703}">
                      <ahyp:hlinkClr xmlns:ahyp="http://schemas.microsoft.com/office/drawing/2018/hyperlinkcolor" val="tx"/>
                    </a:ext>
                  </a:extLst>
                </a:hlinkClick>
              </a:rPr>
              <a:t>Flaticon</a:t>
            </a:r>
            <a:r>
              <a:rPr lang="en" sz="1200">
                <a:solidFill>
                  <a:srgbClr val="666666"/>
                </a:solidFill>
                <a:latin typeface="Roboto"/>
                <a:ea typeface="Roboto"/>
                <a:cs typeface="Roboto"/>
                <a:sym typeface="Roboto"/>
              </a:rPr>
              <a:t>, infographics &amp; images by </a:t>
            </a:r>
            <a:r>
              <a:rPr lang="en" sz="1200" b="1" u="sng">
                <a:solidFill>
                  <a:srgbClr val="666666"/>
                </a:solidFill>
                <a:latin typeface="Roboto"/>
                <a:ea typeface="Roboto"/>
                <a:cs typeface="Roboto"/>
                <a:sym typeface="Roboto"/>
                <a:hlinkClick r:id="rId4">
                  <a:extLst>
                    <a:ext uri="{A12FA001-AC4F-418D-AE19-62706E023703}">
                      <ahyp:hlinkClr xmlns:ahyp="http://schemas.microsoft.com/office/drawing/2018/hyperlinkcolor" val="tx"/>
                    </a:ext>
                  </a:extLst>
                </a:hlinkClick>
              </a:rPr>
              <a:t>Freepik</a:t>
            </a:r>
            <a:endParaRPr sz="1200" b="1">
              <a:solidFill>
                <a:srgbClr val="666666"/>
              </a:solidFill>
              <a:latin typeface="Roboto"/>
              <a:ea typeface="Roboto"/>
              <a:cs typeface="Roboto"/>
              <a:sym typeface="Roboto"/>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43"/>
        <p:cNvGrpSpPr/>
        <p:nvPr/>
      </p:nvGrpSpPr>
      <p:grpSpPr>
        <a:xfrm>
          <a:off x="0" y="0"/>
          <a:ext cx="0" cy="0"/>
          <a:chOff x="0" y="0"/>
          <a:chExt cx="0" cy="0"/>
        </a:xfrm>
      </p:grpSpPr>
      <p:sp>
        <p:nvSpPr>
          <p:cNvPr id="144" name="Google Shape;144;p26"/>
          <p:cNvSpPr/>
          <p:nvPr/>
        </p:nvSpPr>
        <p:spPr>
          <a:xfrm flipH="1">
            <a:off x="-29400" y="-37700"/>
            <a:ext cx="2133600" cy="5218908"/>
          </a:xfrm>
          <a:custGeom>
            <a:avLst/>
            <a:gdLst/>
            <a:ahLst/>
            <a:cxnLst/>
            <a:rect l="l" t="t" r="r" b="b"/>
            <a:pathLst>
              <a:path w="85344" h="207264" extrusionOk="0">
                <a:moveTo>
                  <a:pt x="0" y="0"/>
                </a:moveTo>
                <a:lnTo>
                  <a:pt x="85344" y="1524"/>
                </a:lnTo>
                <a:lnTo>
                  <a:pt x="85344" y="207264"/>
                </a:lnTo>
                <a:lnTo>
                  <a:pt x="28194" y="207264"/>
                </a:lnTo>
                <a:close/>
              </a:path>
            </a:pathLst>
          </a:custGeom>
          <a:solidFill>
            <a:schemeClr val="accent1"/>
          </a:solid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2">
  <p:cSld name="CUSTOM_9_1">
    <p:spTree>
      <p:nvGrpSpPr>
        <p:cNvPr id="1" name="Shape 145"/>
        <p:cNvGrpSpPr/>
        <p:nvPr/>
      </p:nvGrpSpPr>
      <p:grpSpPr>
        <a:xfrm>
          <a:off x="0" y="0"/>
          <a:ext cx="0" cy="0"/>
          <a:chOff x="0" y="0"/>
          <a:chExt cx="0" cy="0"/>
        </a:xfrm>
      </p:grpSpPr>
      <p:sp>
        <p:nvSpPr>
          <p:cNvPr id="146" name="Google Shape;146;p27"/>
          <p:cNvSpPr/>
          <p:nvPr/>
        </p:nvSpPr>
        <p:spPr>
          <a:xfrm>
            <a:off x="8423999" y="-7512"/>
            <a:ext cx="722450" cy="5158515"/>
          </a:xfrm>
          <a:custGeom>
            <a:avLst/>
            <a:gdLst/>
            <a:ahLst/>
            <a:cxnLst/>
            <a:rect l="l" t="t" r="r" b="b"/>
            <a:pathLst>
              <a:path w="30772" h="209016" extrusionOk="0">
                <a:moveTo>
                  <a:pt x="0" y="0"/>
                </a:moveTo>
                <a:lnTo>
                  <a:pt x="30771" y="209016"/>
                </a:lnTo>
                <a:lnTo>
                  <a:pt x="307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3">
  <p:cSld name="CUSTOM_9_1_1">
    <p:spTree>
      <p:nvGrpSpPr>
        <p:cNvPr id="1" name="Shape 147"/>
        <p:cNvGrpSpPr/>
        <p:nvPr/>
      </p:nvGrpSpPr>
      <p:grpSpPr>
        <a:xfrm>
          <a:off x="0" y="0"/>
          <a:ext cx="0" cy="0"/>
          <a:chOff x="0" y="0"/>
          <a:chExt cx="0" cy="0"/>
        </a:xfrm>
      </p:grpSpPr>
      <p:sp>
        <p:nvSpPr>
          <p:cNvPr id="148" name="Google Shape;148;p28"/>
          <p:cNvSpPr/>
          <p:nvPr/>
        </p:nvSpPr>
        <p:spPr>
          <a:xfrm rot="10800000">
            <a:off x="-29399" y="0"/>
            <a:ext cx="719988" cy="5158515"/>
          </a:xfrm>
          <a:custGeom>
            <a:avLst/>
            <a:gdLst/>
            <a:ahLst/>
            <a:cxnLst/>
            <a:rect l="l" t="t" r="r" b="b"/>
            <a:pathLst>
              <a:path w="30772" h="209016" extrusionOk="0">
                <a:moveTo>
                  <a:pt x="0" y="0"/>
                </a:moveTo>
                <a:lnTo>
                  <a:pt x="30771" y="209016"/>
                </a:lnTo>
                <a:lnTo>
                  <a:pt x="307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3" name="Picture 42"/>
          <p:cNvPicPr>
            <a:picLocks noChangeAspect="1"/>
          </p:cNvPicPr>
          <p:nvPr userDrawn="1"/>
        </p:nvPicPr>
        <p:blipFill rotWithShape="1">
          <a:blip r:embed="rId2">
            <a:extLst>
              <a:ext uri="{28A0092B-C50C-407E-A947-70E740481C1C}">
                <a14:useLocalDpi xmlns:a14="http://schemas.microsoft.com/office/drawing/2010/main" val="0"/>
              </a:ext>
            </a:extLst>
          </a:blip>
          <a:srcRect t="7834" b="7834"/>
          <a:stretch/>
        </p:blipFill>
        <p:spPr>
          <a:xfrm>
            <a:off x="0" y="-2"/>
            <a:ext cx="9144000" cy="5143503"/>
          </a:xfrm>
          <a:prstGeom prst="rect">
            <a:avLst/>
          </a:prstGeom>
        </p:spPr>
      </p:pic>
      <p:sp>
        <p:nvSpPr>
          <p:cNvPr id="27" name="Rectangle 26"/>
          <p:cNvSpPr/>
          <p:nvPr userDrawn="1"/>
        </p:nvSpPr>
        <p:spPr>
          <a:xfrm>
            <a:off x="0" y="0"/>
            <a:ext cx="9144000" cy="51435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p:cNvSpPr>
            <a:spLocks noGrp="1"/>
          </p:cNvSpPr>
          <p:nvPr>
            <p:ph type="ctrTitle" hasCustomPrompt="1"/>
          </p:nvPr>
        </p:nvSpPr>
        <p:spPr>
          <a:xfrm>
            <a:off x="629841" y="548972"/>
            <a:ext cx="5428059" cy="1657349"/>
          </a:xfrm>
        </p:spPr>
        <p:txBody>
          <a:bodyPr lIns="0" tIns="0" rIns="0" bIns="0" anchor="b">
            <a:normAutofit/>
          </a:bodyPr>
          <a:lstStyle>
            <a:lvl1pPr algn="l">
              <a:defRPr sz="3600">
                <a:solidFill>
                  <a:srgbClr val="0C344C"/>
                </a:solidFill>
              </a:defRPr>
            </a:lvl1pPr>
          </a:lstStyle>
          <a:p>
            <a:r>
              <a:rPr lang="en-US" dirty="0"/>
              <a:t>Click to edit</a:t>
            </a:r>
            <a:br>
              <a:rPr lang="en-US" dirty="0"/>
            </a:br>
            <a:r>
              <a:rPr lang="en-US" dirty="0"/>
              <a:t>Master title style</a:t>
            </a:r>
          </a:p>
        </p:txBody>
      </p:sp>
      <p:sp>
        <p:nvSpPr>
          <p:cNvPr id="3" name="Subtitle 2"/>
          <p:cNvSpPr>
            <a:spLocks noGrp="1"/>
          </p:cNvSpPr>
          <p:nvPr>
            <p:ph type="subTitle" idx="1"/>
          </p:nvPr>
        </p:nvSpPr>
        <p:spPr>
          <a:xfrm>
            <a:off x="629841" y="2412126"/>
            <a:ext cx="5428059" cy="755944"/>
          </a:xfrm>
        </p:spPr>
        <p:txBody>
          <a:bodyPr lIns="0" tIns="0" rIns="0" bIns="0">
            <a:normAutofit/>
          </a:bodyPr>
          <a:lstStyle>
            <a:lvl1pPr marL="0" indent="0" algn="l">
              <a:buNone/>
              <a:defRPr sz="1500">
                <a:solidFill>
                  <a:srgbClr val="0C344C"/>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20" name="Freeform 13"/>
          <p:cNvSpPr>
            <a:spLocks/>
          </p:cNvSpPr>
          <p:nvPr userDrawn="1"/>
        </p:nvSpPr>
        <p:spPr bwMode="auto">
          <a:xfrm flipH="1">
            <a:off x="6465094" y="0"/>
            <a:ext cx="2678906" cy="2675334"/>
          </a:xfrm>
          <a:custGeom>
            <a:avLst/>
            <a:gdLst>
              <a:gd name="T0" fmla="*/ 0 w 2250"/>
              <a:gd name="T1" fmla="*/ 0 h 2247"/>
              <a:gd name="T2" fmla="*/ 2250 w 2250"/>
              <a:gd name="T3" fmla="*/ 0 h 2247"/>
              <a:gd name="T4" fmla="*/ 0 w 2250"/>
              <a:gd name="T5" fmla="*/ 2247 h 2247"/>
              <a:gd name="T6" fmla="*/ 0 w 2250"/>
              <a:gd name="T7" fmla="*/ 0 h 2247"/>
            </a:gdLst>
            <a:ahLst/>
            <a:cxnLst>
              <a:cxn ang="0">
                <a:pos x="T0" y="T1"/>
              </a:cxn>
              <a:cxn ang="0">
                <a:pos x="T2" y="T3"/>
              </a:cxn>
              <a:cxn ang="0">
                <a:pos x="T4" y="T5"/>
              </a:cxn>
              <a:cxn ang="0">
                <a:pos x="T6" y="T7"/>
              </a:cxn>
            </a:cxnLst>
            <a:rect l="0" t="0" r="r" b="b"/>
            <a:pathLst>
              <a:path w="2250" h="2247">
                <a:moveTo>
                  <a:pt x="0" y="0"/>
                </a:moveTo>
                <a:lnTo>
                  <a:pt x="2250" y="0"/>
                </a:lnTo>
                <a:lnTo>
                  <a:pt x="0" y="2247"/>
                </a:lnTo>
                <a:lnTo>
                  <a:pt x="0" y="0"/>
                </a:lnTo>
                <a:close/>
              </a:path>
            </a:pathLst>
          </a:custGeom>
          <a:gradFill>
            <a:gsLst>
              <a:gs pos="0">
                <a:srgbClr val="BFBEBE"/>
              </a:gs>
              <a:gs pos="100000">
                <a:schemeClr val="bg1">
                  <a:lumMod val="95000"/>
                </a:schemeClr>
              </a:gs>
            </a:gsLst>
            <a:lin ang="0" scaled="1"/>
          </a:gradFill>
          <a:ln>
            <a:noFill/>
          </a:ln>
        </p:spPr>
        <p:txBody>
          <a:bodyPr vert="horz" wrap="square" lIns="68580" tIns="34290" rIns="68580" bIns="34290" numCol="1" anchor="t" anchorCtr="0" compatLnSpc="1">
            <a:prstTxWarp prst="textNoShape">
              <a:avLst/>
            </a:prstTxWarp>
          </a:bodyPr>
          <a:lstStyle/>
          <a:p>
            <a:endParaRPr lang="en-US" sz="1050"/>
          </a:p>
        </p:txBody>
      </p:sp>
      <p:sp>
        <p:nvSpPr>
          <p:cNvPr id="21" name="Freeform 7"/>
          <p:cNvSpPr>
            <a:spLocks/>
          </p:cNvSpPr>
          <p:nvPr userDrawn="1"/>
        </p:nvSpPr>
        <p:spPr bwMode="auto">
          <a:xfrm flipH="1">
            <a:off x="5973366" y="204789"/>
            <a:ext cx="3170634" cy="3159919"/>
          </a:xfrm>
          <a:custGeom>
            <a:avLst/>
            <a:gdLst>
              <a:gd name="T0" fmla="*/ 0 w 3264"/>
              <a:gd name="T1" fmla="*/ 2218 h 3253"/>
              <a:gd name="T2" fmla="*/ 2220 w 3264"/>
              <a:gd name="T3" fmla="*/ 0 h 3253"/>
              <a:gd name="T4" fmla="*/ 3264 w 3264"/>
              <a:gd name="T5" fmla="*/ 0 h 3253"/>
              <a:gd name="T6" fmla="*/ 5 w 3264"/>
              <a:gd name="T7" fmla="*/ 3253 h 3253"/>
              <a:gd name="T8" fmla="*/ 0 w 3264"/>
              <a:gd name="T9" fmla="*/ 2218 h 3253"/>
            </a:gdLst>
            <a:ahLst/>
            <a:cxnLst>
              <a:cxn ang="0">
                <a:pos x="T0" y="T1"/>
              </a:cxn>
              <a:cxn ang="0">
                <a:pos x="T2" y="T3"/>
              </a:cxn>
              <a:cxn ang="0">
                <a:pos x="T4" y="T5"/>
              </a:cxn>
              <a:cxn ang="0">
                <a:pos x="T6" y="T7"/>
              </a:cxn>
              <a:cxn ang="0">
                <a:pos x="T8" y="T9"/>
              </a:cxn>
            </a:cxnLst>
            <a:rect l="0" t="0" r="r" b="b"/>
            <a:pathLst>
              <a:path w="3264" h="3253">
                <a:moveTo>
                  <a:pt x="0" y="2218"/>
                </a:moveTo>
                <a:lnTo>
                  <a:pt x="2220" y="0"/>
                </a:lnTo>
                <a:lnTo>
                  <a:pt x="3264" y="0"/>
                </a:lnTo>
                <a:lnTo>
                  <a:pt x="5" y="3253"/>
                </a:lnTo>
                <a:lnTo>
                  <a:pt x="0" y="2218"/>
                </a:lnTo>
                <a:close/>
              </a:path>
            </a:pathLst>
          </a:custGeom>
          <a:gradFill>
            <a:gsLst>
              <a:gs pos="0">
                <a:srgbClr val="0C344C"/>
              </a:gs>
              <a:gs pos="100000">
                <a:srgbClr val="D80F79"/>
              </a:gs>
            </a:gsLst>
            <a:lin ang="18900000" scaled="1"/>
          </a:gradFill>
          <a:ln>
            <a:noFill/>
          </a:ln>
        </p:spPr>
        <p:txBody>
          <a:bodyPr vert="horz" wrap="square" lIns="68580" tIns="34290" rIns="68580" bIns="34290" numCol="1" anchor="t" anchorCtr="0" compatLnSpc="1">
            <a:prstTxWarp prst="textNoShape">
              <a:avLst/>
            </a:prstTxWarp>
          </a:bodyPr>
          <a:lstStyle/>
          <a:p>
            <a:endParaRPr lang="en-US" sz="1050"/>
          </a:p>
        </p:txBody>
      </p:sp>
      <p:sp>
        <p:nvSpPr>
          <p:cNvPr id="22" name="Freeform 8"/>
          <p:cNvSpPr>
            <a:spLocks/>
          </p:cNvSpPr>
          <p:nvPr userDrawn="1"/>
        </p:nvSpPr>
        <p:spPr bwMode="auto">
          <a:xfrm flipH="1">
            <a:off x="8566548" y="1106092"/>
            <a:ext cx="577453" cy="937022"/>
          </a:xfrm>
          <a:custGeom>
            <a:avLst/>
            <a:gdLst>
              <a:gd name="T0" fmla="*/ 0 w 485"/>
              <a:gd name="T1" fmla="*/ 484 h 787"/>
              <a:gd name="T2" fmla="*/ 485 w 485"/>
              <a:gd name="T3" fmla="*/ 0 h 787"/>
              <a:gd name="T4" fmla="*/ 485 w 485"/>
              <a:gd name="T5" fmla="*/ 304 h 787"/>
              <a:gd name="T6" fmla="*/ 2 w 485"/>
              <a:gd name="T7" fmla="*/ 787 h 787"/>
              <a:gd name="T8" fmla="*/ 0 w 485"/>
              <a:gd name="T9" fmla="*/ 484 h 787"/>
            </a:gdLst>
            <a:ahLst/>
            <a:cxnLst>
              <a:cxn ang="0">
                <a:pos x="T0" y="T1"/>
              </a:cxn>
              <a:cxn ang="0">
                <a:pos x="T2" y="T3"/>
              </a:cxn>
              <a:cxn ang="0">
                <a:pos x="T4" y="T5"/>
              </a:cxn>
              <a:cxn ang="0">
                <a:pos x="T6" y="T7"/>
              </a:cxn>
              <a:cxn ang="0">
                <a:pos x="T8" y="T9"/>
              </a:cxn>
            </a:cxnLst>
            <a:rect l="0" t="0" r="r" b="b"/>
            <a:pathLst>
              <a:path w="485" h="787">
                <a:moveTo>
                  <a:pt x="0" y="484"/>
                </a:moveTo>
                <a:lnTo>
                  <a:pt x="485" y="0"/>
                </a:lnTo>
                <a:lnTo>
                  <a:pt x="485" y="304"/>
                </a:lnTo>
                <a:lnTo>
                  <a:pt x="2" y="787"/>
                </a:lnTo>
                <a:lnTo>
                  <a:pt x="0" y="484"/>
                </a:lnTo>
                <a:close/>
              </a:path>
            </a:pathLst>
          </a:custGeom>
          <a:solidFill>
            <a:srgbClr val="19627F"/>
          </a:solidFill>
          <a:ln>
            <a:noFill/>
          </a:ln>
        </p:spPr>
        <p:txBody>
          <a:bodyPr vert="horz" wrap="square" lIns="68580" tIns="34290" rIns="68580" bIns="34290" numCol="1" anchor="t" anchorCtr="0" compatLnSpc="1">
            <a:prstTxWarp prst="textNoShape">
              <a:avLst/>
            </a:prstTxWarp>
          </a:bodyPr>
          <a:lstStyle/>
          <a:p>
            <a:endParaRPr lang="en-US" sz="1050"/>
          </a:p>
        </p:txBody>
      </p:sp>
      <p:sp>
        <p:nvSpPr>
          <p:cNvPr id="23" name="Freeform 6"/>
          <p:cNvSpPr>
            <a:spLocks/>
          </p:cNvSpPr>
          <p:nvPr userDrawn="1"/>
        </p:nvSpPr>
        <p:spPr bwMode="auto">
          <a:xfrm flipH="1">
            <a:off x="5466159" y="0"/>
            <a:ext cx="2468061" cy="1935956"/>
          </a:xfrm>
          <a:custGeom>
            <a:avLst/>
            <a:gdLst>
              <a:gd name="T0" fmla="*/ 0 w 1744"/>
              <a:gd name="T1" fmla="*/ 1368 h 1368"/>
              <a:gd name="T2" fmla="*/ 1369 w 1744"/>
              <a:gd name="T3" fmla="*/ 0 h 1368"/>
              <a:gd name="T4" fmla="*/ 1744 w 1744"/>
              <a:gd name="T5" fmla="*/ 0 h 1368"/>
              <a:gd name="T6" fmla="*/ 375 w 1744"/>
              <a:gd name="T7" fmla="*/ 1368 h 1368"/>
              <a:gd name="T8" fmla="*/ 0 w 1744"/>
              <a:gd name="T9" fmla="*/ 1368 h 1368"/>
            </a:gdLst>
            <a:ahLst/>
            <a:cxnLst>
              <a:cxn ang="0">
                <a:pos x="T0" y="T1"/>
              </a:cxn>
              <a:cxn ang="0">
                <a:pos x="T2" y="T3"/>
              </a:cxn>
              <a:cxn ang="0">
                <a:pos x="T4" y="T5"/>
              </a:cxn>
              <a:cxn ang="0">
                <a:pos x="T6" y="T7"/>
              </a:cxn>
              <a:cxn ang="0">
                <a:pos x="T8" y="T9"/>
              </a:cxn>
            </a:cxnLst>
            <a:rect l="0" t="0" r="r" b="b"/>
            <a:pathLst>
              <a:path w="1744" h="1368">
                <a:moveTo>
                  <a:pt x="0" y="1368"/>
                </a:moveTo>
                <a:lnTo>
                  <a:pt x="1369" y="0"/>
                </a:lnTo>
                <a:lnTo>
                  <a:pt x="1744" y="0"/>
                </a:lnTo>
                <a:lnTo>
                  <a:pt x="375" y="1368"/>
                </a:lnTo>
                <a:lnTo>
                  <a:pt x="0" y="1368"/>
                </a:lnTo>
                <a:close/>
              </a:path>
            </a:pathLst>
          </a:custGeom>
          <a:solidFill>
            <a:srgbClr val="19627F">
              <a:alpha val="80000"/>
            </a:srgbClr>
          </a:solidFill>
          <a:ln>
            <a:noFill/>
          </a:ln>
        </p:spPr>
        <p:txBody>
          <a:bodyPr vert="horz" wrap="square" lIns="68580" tIns="34290" rIns="68580" bIns="34290" numCol="1" anchor="t" anchorCtr="0" compatLnSpc="1">
            <a:prstTxWarp prst="textNoShape">
              <a:avLst/>
            </a:prstTxWarp>
          </a:bodyPr>
          <a:lstStyle/>
          <a:p>
            <a:endParaRPr lang="en-US" sz="1050"/>
          </a:p>
        </p:txBody>
      </p:sp>
      <p:sp>
        <p:nvSpPr>
          <p:cNvPr id="24" name="Freeform 8"/>
          <p:cNvSpPr>
            <a:spLocks/>
          </p:cNvSpPr>
          <p:nvPr userDrawn="1"/>
        </p:nvSpPr>
        <p:spPr bwMode="auto">
          <a:xfrm flipH="1">
            <a:off x="8566548" y="3212307"/>
            <a:ext cx="577453" cy="937022"/>
          </a:xfrm>
          <a:custGeom>
            <a:avLst/>
            <a:gdLst>
              <a:gd name="T0" fmla="*/ 0 w 485"/>
              <a:gd name="T1" fmla="*/ 484 h 787"/>
              <a:gd name="T2" fmla="*/ 485 w 485"/>
              <a:gd name="T3" fmla="*/ 0 h 787"/>
              <a:gd name="T4" fmla="*/ 485 w 485"/>
              <a:gd name="T5" fmla="*/ 304 h 787"/>
              <a:gd name="T6" fmla="*/ 2 w 485"/>
              <a:gd name="T7" fmla="*/ 787 h 787"/>
              <a:gd name="T8" fmla="*/ 0 w 485"/>
              <a:gd name="T9" fmla="*/ 484 h 787"/>
            </a:gdLst>
            <a:ahLst/>
            <a:cxnLst>
              <a:cxn ang="0">
                <a:pos x="T0" y="T1"/>
              </a:cxn>
              <a:cxn ang="0">
                <a:pos x="T2" y="T3"/>
              </a:cxn>
              <a:cxn ang="0">
                <a:pos x="T4" y="T5"/>
              </a:cxn>
              <a:cxn ang="0">
                <a:pos x="T6" y="T7"/>
              </a:cxn>
              <a:cxn ang="0">
                <a:pos x="T8" y="T9"/>
              </a:cxn>
            </a:cxnLst>
            <a:rect l="0" t="0" r="r" b="b"/>
            <a:pathLst>
              <a:path w="485" h="787">
                <a:moveTo>
                  <a:pt x="0" y="484"/>
                </a:moveTo>
                <a:lnTo>
                  <a:pt x="485" y="0"/>
                </a:lnTo>
                <a:lnTo>
                  <a:pt x="485" y="304"/>
                </a:lnTo>
                <a:lnTo>
                  <a:pt x="2" y="787"/>
                </a:lnTo>
                <a:lnTo>
                  <a:pt x="0" y="484"/>
                </a:lnTo>
                <a:close/>
              </a:path>
            </a:pathLst>
          </a:custGeom>
          <a:solidFill>
            <a:schemeClr val="bg1">
              <a:alpha val="46000"/>
            </a:schemeClr>
          </a:solidFill>
          <a:ln>
            <a:noFill/>
          </a:ln>
        </p:spPr>
        <p:txBody>
          <a:bodyPr vert="horz" wrap="square" lIns="68580" tIns="34290" rIns="68580" bIns="34290" numCol="1" anchor="t" anchorCtr="0" compatLnSpc="1">
            <a:prstTxWarp prst="textNoShape">
              <a:avLst/>
            </a:prstTxWarp>
          </a:bodyPr>
          <a:lstStyle/>
          <a:p>
            <a:endParaRPr lang="en-US" sz="1050"/>
          </a:p>
        </p:txBody>
      </p:sp>
      <p:sp>
        <p:nvSpPr>
          <p:cNvPr id="25" name="Freeform 5"/>
          <p:cNvSpPr>
            <a:spLocks/>
          </p:cNvSpPr>
          <p:nvPr userDrawn="1"/>
        </p:nvSpPr>
        <p:spPr bwMode="auto">
          <a:xfrm flipH="1">
            <a:off x="8129589" y="0"/>
            <a:ext cx="1014412" cy="1013061"/>
          </a:xfrm>
          <a:custGeom>
            <a:avLst/>
            <a:gdLst>
              <a:gd name="T0" fmla="*/ 6 w 2253"/>
              <a:gd name="T1" fmla="*/ 0 h 2250"/>
              <a:gd name="T2" fmla="*/ 2253 w 2253"/>
              <a:gd name="T3" fmla="*/ 0 h 2250"/>
              <a:gd name="T4" fmla="*/ 0 w 2253"/>
              <a:gd name="T5" fmla="*/ 2250 h 2250"/>
              <a:gd name="T6" fmla="*/ 6 w 2253"/>
              <a:gd name="T7" fmla="*/ 0 h 2250"/>
            </a:gdLst>
            <a:ahLst/>
            <a:cxnLst>
              <a:cxn ang="0">
                <a:pos x="T0" y="T1"/>
              </a:cxn>
              <a:cxn ang="0">
                <a:pos x="T2" y="T3"/>
              </a:cxn>
              <a:cxn ang="0">
                <a:pos x="T4" y="T5"/>
              </a:cxn>
              <a:cxn ang="0">
                <a:pos x="T6" y="T7"/>
              </a:cxn>
            </a:cxnLst>
            <a:rect l="0" t="0" r="r" b="b"/>
            <a:pathLst>
              <a:path w="2253" h="2250">
                <a:moveTo>
                  <a:pt x="6" y="0"/>
                </a:moveTo>
                <a:lnTo>
                  <a:pt x="2253" y="0"/>
                </a:lnTo>
                <a:lnTo>
                  <a:pt x="0" y="2250"/>
                </a:lnTo>
                <a:lnTo>
                  <a:pt x="6" y="0"/>
                </a:lnTo>
                <a:close/>
              </a:path>
            </a:pathLst>
          </a:custGeom>
          <a:gradFill>
            <a:gsLst>
              <a:gs pos="0">
                <a:srgbClr val="BFBEBE"/>
              </a:gs>
              <a:gs pos="100000">
                <a:schemeClr val="bg1">
                  <a:lumMod val="95000"/>
                </a:schemeClr>
              </a:gs>
            </a:gsLst>
            <a:lin ang="0" scaled="1"/>
          </a:gradFill>
          <a:ln>
            <a:noFill/>
          </a:ln>
        </p:spPr>
        <p:txBody>
          <a:bodyPr vert="horz" wrap="square" lIns="68580" tIns="34290" rIns="68580" bIns="34290" numCol="1" anchor="t" anchorCtr="0" compatLnSpc="1">
            <a:prstTxWarp prst="textNoShape">
              <a:avLst/>
            </a:prstTxWarp>
          </a:bodyPr>
          <a:lstStyle/>
          <a:p>
            <a:endParaRPr lang="en-US" sz="1050"/>
          </a:p>
        </p:txBody>
      </p:sp>
      <p:sp>
        <p:nvSpPr>
          <p:cNvPr id="26" name="Freeform 17"/>
          <p:cNvSpPr>
            <a:spLocks/>
          </p:cNvSpPr>
          <p:nvPr userDrawn="1"/>
        </p:nvSpPr>
        <p:spPr bwMode="auto">
          <a:xfrm flipH="1">
            <a:off x="4925199" y="1192"/>
            <a:ext cx="1936790" cy="1934765"/>
          </a:xfrm>
          <a:custGeom>
            <a:avLst/>
            <a:gdLst>
              <a:gd name="T0" fmla="*/ 2568 w 2871"/>
              <a:gd name="T1" fmla="*/ 0 h 2868"/>
              <a:gd name="T2" fmla="*/ 0 w 2871"/>
              <a:gd name="T3" fmla="*/ 2566 h 2868"/>
              <a:gd name="T4" fmla="*/ 0 w 2871"/>
              <a:gd name="T5" fmla="*/ 2868 h 2868"/>
              <a:gd name="T6" fmla="*/ 2871 w 2871"/>
              <a:gd name="T7" fmla="*/ 0 h 2868"/>
              <a:gd name="T8" fmla="*/ 2568 w 2871"/>
              <a:gd name="T9" fmla="*/ 0 h 2868"/>
            </a:gdLst>
            <a:ahLst/>
            <a:cxnLst>
              <a:cxn ang="0">
                <a:pos x="T0" y="T1"/>
              </a:cxn>
              <a:cxn ang="0">
                <a:pos x="T2" y="T3"/>
              </a:cxn>
              <a:cxn ang="0">
                <a:pos x="T4" y="T5"/>
              </a:cxn>
              <a:cxn ang="0">
                <a:pos x="T6" y="T7"/>
              </a:cxn>
              <a:cxn ang="0">
                <a:pos x="T8" y="T9"/>
              </a:cxn>
            </a:cxnLst>
            <a:rect l="0" t="0" r="r" b="b"/>
            <a:pathLst>
              <a:path w="2871" h="2868">
                <a:moveTo>
                  <a:pt x="2568" y="0"/>
                </a:moveTo>
                <a:lnTo>
                  <a:pt x="0" y="2566"/>
                </a:lnTo>
                <a:lnTo>
                  <a:pt x="0" y="2868"/>
                </a:lnTo>
                <a:lnTo>
                  <a:pt x="2871" y="0"/>
                </a:lnTo>
                <a:lnTo>
                  <a:pt x="2568" y="0"/>
                </a:lnTo>
                <a:close/>
              </a:path>
            </a:pathLst>
          </a:custGeom>
          <a:gradFill>
            <a:gsLst>
              <a:gs pos="0">
                <a:srgbClr val="BFBEBE"/>
              </a:gs>
              <a:gs pos="100000">
                <a:schemeClr val="bg1">
                  <a:lumMod val="95000"/>
                </a:schemeClr>
              </a:gs>
            </a:gsLst>
            <a:lin ang="0" scaled="1"/>
          </a:gradFill>
          <a:ln>
            <a:noFill/>
          </a:ln>
        </p:spPr>
        <p:txBody>
          <a:bodyPr vert="horz" wrap="square" lIns="68580" tIns="34290" rIns="68580" bIns="34290" numCol="1" anchor="t" anchorCtr="0" compatLnSpc="1">
            <a:prstTxWarp prst="textNoShape">
              <a:avLst/>
            </a:prstTxWarp>
          </a:bodyPr>
          <a:lstStyle/>
          <a:p>
            <a:endParaRPr lang="en-US" sz="1050"/>
          </a:p>
        </p:txBody>
      </p:sp>
      <p:sp>
        <p:nvSpPr>
          <p:cNvPr id="29" name="Freeform 13"/>
          <p:cNvSpPr>
            <a:spLocks/>
          </p:cNvSpPr>
          <p:nvPr userDrawn="1"/>
        </p:nvSpPr>
        <p:spPr bwMode="auto">
          <a:xfrm flipV="1">
            <a:off x="0" y="3476860"/>
            <a:ext cx="1668866" cy="1666640"/>
          </a:xfrm>
          <a:custGeom>
            <a:avLst/>
            <a:gdLst>
              <a:gd name="T0" fmla="*/ 0 w 2250"/>
              <a:gd name="T1" fmla="*/ 0 h 2247"/>
              <a:gd name="T2" fmla="*/ 2250 w 2250"/>
              <a:gd name="T3" fmla="*/ 0 h 2247"/>
              <a:gd name="T4" fmla="*/ 0 w 2250"/>
              <a:gd name="T5" fmla="*/ 2247 h 2247"/>
              <a:gd name="T6" fmla="*/ 0 w 2250"/>
              <a:gd name="T7" fmla="*/ 0 h 2247"/>
            </a:gdLst>
            <a:ahLst/>
            <a:cxnLst>
              <a:cxn ang="0">
                <a:pos x="T0" y="T1"/>
              </a:cxn>
              <a:cxn ang="0">
                <a:pos x="T2" y="T3"/>
              </a:cxn>
              <a:cxn ang="0">
                <a:pos x="T4" y="T5"/>
              </a:cxn>
              <a:cxn ang="0">
                <a:pos x="T6" y="T7"/>
              </a:cxn>
            </a:cxnLst>
            <a:rect l="0" t="0" r="r" b="b"/>
            <a:pathLst>
              <a:path w="2250" h="2247">
                <a:moveTo>
                  <a:pt x="0" y="0"/>
                </a:moveTo>
                <a:lnTo>
                  <a:pt x="2250" y="0"/>
                </a:lnTo>
                <a:lnTo>
                  <a:pt x="0" y="2247"/>
                </a:lnTo>
                <a:lnTo>
                  <a:pt x="0" y="0"/>
                </a:lnTo>
                <a:close/>
              </a:path>
            </a:pathLst>
          </a:custGeom>
          <a:solidFill>
            <a:srgbClr val="0C344C"/>
          </a:solidFill>
          <a:ln>
            <a:noFill/>
          </a:ln>
        </p:spPr>
        <p:txBody>
          <a:bodyPr vert="horz" wrap="square" lIns="68580" tIns="34290" rIns="68580" bIns="34290" numCol="1" anchor="t" anchorCtr="0" compatLnSpc="1">
            <a:prstTxWarp prst="textNoShape">
              <a:avLst/>
            </a:prstTxWarp>
          </a:bodyPr>
          <a:lstStyle/>
          <a:p>
            <a:endParaRPr lang="en-US" sz="1050"/>
          </a:p>
        </p:txBody>
      </p:sp>
      <p:sp>
        <p:nvSpPr>
          <p:cNvPr id="30" name="Freeform 7"/>
          <p:cNvSpPr>
            <a:spLocks/>
          </p:cNvSpPr>
          <p:nvPr userDrawn="1"/>
        </p:nvSpPr>
        <p:spPr bwMode="auto">
          <a:xfrm flipV="1">
            <a:off x="0" y="2495724"/>
            <a:ext cx="1975195" cy="1968520"/>
          </a:xfrm>
          <a:custGeom>
            <a:avLst/>
            <a:gdLst>
              <a:gd name="T0" fmla="*/ 0 w 3264"/>
              <a:gd name="T1" fmla="*/ 2218 h 3253"/>
              <a:gd name="T2" fmla="*/ 2220 w 3264"/>
              <a:gd name="T3" fmla="*/ 0 h 3253"/>
              <a:gd name="T4" fmla="*/ 3264 w 3264"/>
              <a:gd name="T5" fmla="*/ 0 h 3253"/>
              <a:gd name="T6" fmla="*/ 5 w 3264"/>
              <a:gd name="T7" fmla="*/ 3253 h 3253"/>
              <a:gd name="T8" fmla="*/ 0 w 3264"/>
              <a:gd name="T9" fmla="*/ 2218 h 3253"/>
            </a:gdLst>
            <a:ahLst/>
            <a:cxnLst>
              <a:cxn ang="0">
                <a:pos x="T0" y="T1"/>
              </a:cxn>
              <a:cxn ang="0">
                <a:pos x="T2" y="T3"/>
              </a:cxn>
              <a:cxn ang="0">
                <a:pos x="T4" y="T5"/>
              </a:cxn>
              <a:cxn ang="0">
                <a:pos x="T6" y="T7"/>
              </a:cxn>
              <a:cxn ang="0">
                <a:pos x="T8" y="T9"/>
              </a:cxn>
            </a:cxnLst>
            <a:rect l="0" t="0" r="r" b="b"/>
            <a:pathLst>
              <a:path w="3264" h="3253">
                <a:moveTo>
                  <a:pt x="0" y="2218"/>
                </a:moveTo>
                <a:lnTo>
                  <a:pt x="2220" y="0"/>
                </a:lnTo>
                <a:lnTo>
                  <a:pt x="3264" y="0"/>
                </a:lnTo>
                <a:lnTo>
                  <a:pt x="5" y="3253"/>
                </a:lnTo>
                <a:lnTo>
                  <a:pt x="0" y="2218"/>
                </a:lnTo>
                <a:close/>
              </a:path>
            </a:pathLst>
          </a:custGeom>
          <a:gradFill flip="none" rotWithShape="1">
            <a:gsLst>
              <a:gs pos="0">
                <a:srgbClr val="0C344C"/>
              </a:gs>
              <a:gs pos="100000">
                <a:srgbClr val="D80F79"/>
              </a:gs>
            </a:gsLst>
            <a:lin ang="18900000" scaled="1"/>
            <a:tileRect/>
          </a:gradFill>
          <a:ln>
            <a:noFill/>
          </a:ln>
        </p:spPr>
        <p:txBody>
          <a:bodyPr vert="horz" wrap="square" lIns="68580" tIns="34290" rIns="68580" bIns="34290" numCol="1" anchor="t" anchorCtr="0" compatLnSpc="1">
            <a:prstTxWarp prst="textNoShape">
              <a:avLst/>
            </a:prstTxWarp>
          </a:bodyPr>
          <a:lstStyle/>
          <a:p>
            <a:endParaRPr lang="en-US" sz="1050"/>
          </a:p>
        </p:txBody>
      </p:sp>
      <p:sp>
        <p:nvSpPr>
          <p:cNvPr id="31" name="Freeform 6"/>
          <p:cNvSpPr>
            <a:spLocks/>
          </p:cNvSpPr>
          <p:nvPr userDrawn="1"/>
        </p:nvSpPr>
        <p:spPr bwMode="auto">
          <a:xfrm flipV="1">
            <a:off x="374242" y="3937467"/>
            <a:ext cx="1537517" cy="1206034"/>
          </a:xfrm>
          <a:custGeom>
            <a:avLst/>
            <a:gdLst>
              <a:gd name="T0" fmla="*/ 0 w 1744"/>
              <a:gd name="T1" fmla="*/ 1368 h 1368"/>
              <a:gd name="T2" fmla="*/ 1369 w 1744"/>
              <a:gd name="T3" fmla="*/ 0 h 1368"/>
              <a:gd name="T4" fmla="*/ 1744 w 1744"/>
              <a:gd name="T5" fmla="*/ 0 h 1368"/>
              <a:gd name="T6" fmla="*/ 375 w 1744"/>
              <a:gd name="T7" fmla="*/ 1368 h 1368"/>
              <a:gd name="T8" fmla="*/ 0 w 1744"/>
              <a:gd name="T9" fmla="*/ 1368 h 1368"/>
            </a:gdLst>
            <a:ahLst/>
            <a:cxnLst>
              <a:cxn ang="0">
                <a:pos x="T0" y="T1"/>
              </a:cxn>
              <a:cxn ang="0">
                <a:pos x="T2" y="T3"/>
              </a:cxn>
              <a:cxn ang="0">
                <a:pos x="T4" y="T5"/>
              </a:cxn>
              <a:cxn ang="0">
                <a:pos x="T6" y="T7"/>
              </a:cxn>
              <a:cxn ang="0">
                <a:pos x="T8" y="T9"/>
              </a:cxn>
            </a:cxnLst>
            <a:rect l="0" t="0" r="r" b="b"/>
            <a:pathLst>
              <a:path w="1744" h="1368">
                <a:moveTo>
                  <a:pt x="0" y="1368"/>
                </a:moveTo>
                <a:lnTo>
                  <a:pt x="1369" y="0"/>
                </a:lnTo>
                <a:lnTo>
                  <a:pt x="1744" y="0"/>
                </a:lnTo>
                <a:lnTo>
                  <a:pt x="375" y="1368"/>
                </a:lnTo>
                <a:lnTo>
                  <a:pt x="0" y="1368"/>
                </a:lnTo>
                <a:close/>
              </a:path>
            </a:pathLst>
          </a:custGeom>
          <a:solidFill>
            <a:srgbClr val="19627F">
              <a:alpha val="80000"/>
            </a:srgbClr>
          </a:solidFill>
          <a:ln>
            <a:noFill/>
          </a:ln>
        </p:spPr>
        <p:txBody>
          <a:bodyPr vert="horz" wrap="square" lIns="68580" tIns="34290" rIns="68580" bIns="34290" numCol="1" anchor="t" anchorCtr="0" compatLnSpc="1">
            <a:prstTxWarp prst="textNoShape">
              <a:avLst/>
            </a:prstTxWarp>
          </a:bodyPr>
          <a:lstStyle/>
          <a:p>
            <a:endParaRPr lang="en-US" sz="1050"/>
          </a:p>
        </p:txBody>
      </p:sp>
      <p:sp>
        <p:nvSpPr>
          <p:cNvPr id="33" name="Freeform 17"/>
          <p:cNvSpPr>
            <a:spLocks/>
          </p:cNvSpPr>
          <p:nvPr userDrawn="1"/>
        </p:nvSpPr>
        <p:spPr bwMode="auto">
          <a:xfrm flipV="1">
            <a:off x="1015797" y="3784987"/>
            <a:ext cx="1359934" cy="1358513"/>
          </a:xfrm>
          <a:custGeom>
            <a:avLst/>
            <a:gdLst>
              <a:gd name="T0" fmla="*/ 2568 w 2871"/>
              <a:gd name="T1" fmla="*/ 0 h 2868"/>
              <a:gd name="T2" fmla="*/ 0 w 2871"/>
              <a:gd name="T3" fmla="*/ 2566 h 2868"/>
              <a:gd name="T4" fmla="*/ 0 w 2871"/>
              <a:gd name="T5" fmla="*/ 2868 h 2868"/>
              <a:gd name="T6" fmla="*/ 2871 w 2871"/>
              <a:gd name="T7" fmla="*/ 0 h 2868"/>
              <a:gd name="T8" fmla="*/ 2568 w 2871"/>
              <a:gd name="T9" fmla="*/ 0 h 2868"/>
            </a:gdLst>
            <a:ahLst/>
            <a:cxnLst>
              <a:cxn ang="0">
                <a:pos x="T0" y="T1"/>
              </a:cxn>
              <a:cxn ang="0">
                <a:pos x="T2" y="T3"/>
              </a:cxn>
              <a:cxn ang="0">
                <a:pos x="T4" y="T5"/>
              </a:cxn>
              <a:cxn ang="0">
                <a:pos x="T6" y="T7"/>
              </a:cxn>
              <a:cxn ang="0">
                <a:pos x="T8" y="T9"/>
              </a:cxn>
            </a:cxnLst>
            <a:rect l="0" t="0" r="r" b="b"/>
            <a:pathLst>
              <a:path w="2871" h="2868">
                <a:moveTo>
                  <a:pt x="2568" y="0"/>
                </a:moveTo>
                <a:lnTo>
                  <a:pt x="0" y="2566"/>
                </a:lnTo>
                <a:lnTo>
                  <a:pt x="0" y="2868"/>
                </a:lnTo>
                <a:lnTo>
                  <a:pt x="2871" y="0"/>
                </a:lnTo>
                <a:lnTo>
                  <a:pt x="2568" y="0"/>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sz="1050"/>
          </a:p>
        </p:txBody>
      </p:sp>
      <p:sp>
        <p:nvSpPr>
          <p:cNvPr id="4" name="Date Placeholder 3"/>
          <p:cNvSpPr>
            <a:spLocks noGrp="1"/>
          </p:cNvSpPr>
          <p:nvPr>
            <p:ph type="dt" sz="half" idx="10"/>
          </p:nvPr>
        </p:nvSpPr>
        <p:spPr>
          <a:xfrm>
            <a:off x="2310420" y="4600623"/>
            <a:ext cx="2057400" cy="273844"/>
          </a:xfrm>
        </p:spPr>
        <p:txBody>
          <a:bodyPr/>
          <a:lstStyle/>
          <a:p>
            <a:fld id="{69D18269-CD32-429B-80E4-27A96AE6C0EC}" type="datetimeFigureOut">
              <a:rPr lang="en-US" smtClean="0"/>
              <a:t>1/25/2024</a:t>
            </a:fld>
            <a:endParaRPr lang="en-US"/>
          </a:p>
        </p:txBody>
      </p:sp>
      <p:sp>
        <p:nvSpPr>
          <p:cNvPr id="5" name="Footer Placeholder 4"/>
          <p:cNvSpPr>
            <a:spLocks noGrp="1"/>
          </p:cNvSpPr>
          <p:nvPr>
            <p:ph type="ftr" sz="quarter" idx="11"/>
          </p:nvPr>
        </p:nvSpPr>
        <p:spPr>
          <a:xfrm>
            <a:off x="4466213" y="4600623"/>
            <a:ext cx="2346389" cy="273844"/>
          </a:xfrm>
        </p:spPr>
        <p:txBody>
          <a:bodyPr/>
          <a:lstStyle/>
          <a:p>
            <a:endParaRPr lang="en-US" dirty="0"/>
          </a:p>
        </p:txBody>
      </p:sp>
      <p:sp>
        <p:nvSpPr>
          <p:cNvPr id="6" name="Slide Number Placeholder 5"/>
          <p:cNvSpPr>
            <a:spLocks noGrp="1"/>
          </p:cNvSpPr>
          <p:nvPr>
            <p:ph type="sldNum" sz="quarter" idx="12"/>
          </p:nvPr>
        </p:nvSpPr>
        <p:spPr>
          <a:xfrm>
            <a:off x="6910995" y="4600623"/>
            <a:ext cx="1604355" cy="273844"/>
          </a:xfrm>
        </p:spPr>
        <p:txBody>
          <a:bodyPr/>
          <a:lstStyle/>
          <a:p>
            <a:fld id="{1F0D9605-A831-4471-A4C4-EBFA8615ADCD}" type="slidenum">
              <a:rPr lang="en-US" smtClean="0"/>
              <a:t>‹#›</a:t>
            </a:fld>
            <a:endParaRPr lang="en-US"/>
          </a:p>
        </p:txBody>
      </p:sp>
      <p:grpSp>
        <p:nvGrpSpPr>
          <p:cNvPr id="36" name="Group 20"/>
          <p:cNvGrpSpPr>
            <a:grpSpLocks noChangeAspect="1"/>
          </p:cNvGrpSpPr>
          <p:nvPr userDrawn="1"/>
        </p:nvGrpSpPr>
        <p:grpSpPr bwMode="auto">
          <a:xfrm flipV="1">
            <a:off x="1" y="-449424"/>
            <a:ext cx="1805459" cy="297024"/>
            <a:chOff x="0" y="0"/>
            <a:chExt cx="5963" cy="981"/>
          </a:xfrm>
        </p:grpSpPr>
        <p:sp>
          <p:nvSpPr>
            <p:cNvPr id="37" name="Oval 21"/>
            <p:cNvSpPr>
              <a:spLocks noChangeArrowheads="1"/>
            </p:cNvSpPr>
            <p:nvPr/>
          </p:nvSpPr>
          <p:spPr bwMode="auto">
            <a:xfrm>
              <a:off x="1246" y="0"/>
              <a:ext cx="978" cy="981"/>
            </a:xfrm>
            <a:prstGeom prst="ellipse">
              <a:avLst/>
            </a:prstGeom>
            <a:solidFill>
              <a:srgbClr val="0C34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a:p>
          </p:txBody>
        </p:sp>
        <p:sp>
          <p:nvSpPr>
            <p:cNvPr id="38" name="Oval 22"/>
            <p:cNvSpPr>
              <a:spLocks noChangeArrowheads="1"/>
            </p:cNvSpPr>
            <p:nvPr/>
          </p:nvSpPr>
          <p:spPr bwMode="auto">
            <a:xfrm>
              <a:off x="0" y="0"/>
              <a:ext cx="978" cy="981"/>
            </a:xfrm>
            <a:prstGeom prst="ellipse">
              <a:avLst/>
            </a:prstGeom>
            <a:solidFill>
              <a:srgbClr val="D80F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a:p>
          </p:txBody>
        </p:sp>
        <p:sp>
          <p:nvSpPr>
            <p:cNvPr id="39" name="Oval 23"/>
            <p:cNvSpPr>
              <a:spLocks noChangeArrowheads="1"/>
            </p:cNvSpPr>
            <p:nvPr/>
          </p:nvSpPr>
          <p:spPr bwMode="auto">
            <a:xfrm>
              <a:off x="2493" y="0"/>
              <a:ext cx="977" cy="981"/>
            </a:xfrm>
            <a:prstGeom prst="ellipse">
              <a:avLst/>
            </a:prstGeom>
            <a:solidFill>
              <a:srgbClr val="1962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a:p>
          </p:txBody>
        </p:sp>
        <p:sp>
          <p:nvSpPr>
            <p:cNvPr id="40" name="Oval 24"/>
            <p:cNvSpPr>
              <a:spLocks noChangeArrowheads="1"/>
            </p:cNvSpPr>
            <p:nvPr/>
          </p:nvSpPr>
          <p:spPr bwMode="auto">
            <a:xfrm>
              <a:off x="3739" y="0"/>
              <a:ext cx="978" cy="981"/>
            </a:xfrm>
            <a:prstGeom prst="ellipse">
              <a:avLst/>
            </a:prstGeom>
            <a:solidFill>
              <a:srgbClr val="6F87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a:p>
          </p:txBody>
        </p:sp>
        <p:sp>
          <p:nvSpPr>
            <p:cNvPr id="41" name="Oval 25"/>
            <p:cNvSpPr>
              <a:spLocks noChangeArrowheads="1"/>
            </p:cNvSpPr>
            <p:nvPr/>
          </p:nvSpPr>
          <p:spPr bwMode="auto">
            <a:xfrm>
              <a:off x="4986" y="0"/>
              <a:ext cx="977" cy="981"/>
            </a:xfrm>
            <a:prstGeom prst="ellipse">
              <a:avLst/>
            </a:pr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a:p>
          </p:txBody>
        </p:sp>
      </p:grpSp>
    </p:spTree>
    <p:extLst>
      <p:ext uri="{BB962C8B-B14F-4D97-AF65-F5344CB8AC3E}">
        <p14:creationId xmlns:p14="http://schemas.microsoft.com/office/powerpoint/2010/main" val="15585776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D18269-CD32-429B-80E4-27A96AE6C0EC}"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0D9605-A831-4471-A4C4-EBFA8615ADCD}" type="slidenum">
              <a:rPr lang="en-US" smtClean="0"/>
              <a:t>‹#›</a:t>
            </a:fld>
            <a:endParaRPr lang="en-US"/>
          </a:p>
        </p:txBody>
      </p:sp>
    </p:spTree>
    <p:extLst>
      <p:ext uri="{BB962C8B-B14F-4D97-AF65-F5344CB8AC3E}">
        <p14:creationId xmlns:p14="http://schemas.microsoft.com/office/powerpoint/2010/main" val="28601725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9D18269-CD32-429B-80E4-27A96AE6C0EC}"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0D9605-A831-4471-A4C4-EBFA8615ADCD}" type="slidenum">
              <a:rPr lang="en-US" smtClean="0"/>
              <a:t>‹#›</a:t>
            </a:fld>
            <a:endParaRPr lang="en-US"/>
          </a:p>
        </p:txBody>
      </p:sp>
    </p:spTree>
    <p:extLst>
      <p:ext uri="{BB962C8B-B14F-4D97-AF65-F5344CB8AC3E}">
        <p14:creationId xmlns:p14="http://schemas.microsoft.com/office/powerpoint/2010/main" val="37176216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D18269-CD32-429B-80E4-27A96AE6C0EC}" type="datetimeFigureOut">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0D9605-A831-4471-A4C4-EBFA8615ADCD}" type="slidenum">
              <a:rPr lang="en-US" smtClean="0"/>
              <a:t>‹#›</a:t>
            </a:fld>
            <a:endParaRPr lang="en-US"/>
          </a:p>
        </p:txBody>
      </p:sp>
    </p:spTree>
    <p:extLst>
      <p:ext uri="{BB962C8B-B14F-4D97-AF65-F5344CB8AC3E}">
        <p14:creationId xmlns:p14="http://schemas.microsoft.com/office/powerpoint/2010/main" val="34212459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9D18269-CD32-429B-80E4-27A96AE6C0EC}" type="datetimeFigureOut">
              <a:rPr lang="en-US" smtClean="0"/>
              <a:t>1/25/2024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0D9605-A831-4471-A4C4-EBFA8615ADCD}" type="slidenum">
              <a:rPr lang="en-US" smtClean="0"/>
              <a:t>‹#›</a:t>
            </a:fld>
            <a:endParaRPr lang="en-US"/>
          </a:p>
        </p:txBody>
      </p:sp>
    </p:spTree>
    <p:extLst>
      <p:ext uri="{BB962C8B-B14F-4D97-AF65-F5344CB8AC3E}">
        <p14:creationId xmlns:p14="http://schemas.microsoft.com/office/powerpoint/2010/main" val="7204185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9D18269-CD32-429B-80E4-27A96AE6C0EC}" type="datetimeFigureOut">
              <a:rPr lang="en-US" smtClean="0"/>
              <a:t>1/25/2024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0D9605-A831-4471-A4C4-EBFA8615ADCD}" type="slidenum">
              <a:rPr lang="en-US" smtClean="0"/>
              <a:t>‹#›</a:t>
            </a:fld>
            <a:endParaRPr lang="en-US"/>
          </a:p>
        </p:txBody>
      </p:sp>
    </p:spTree>
    <p:extLst>
      <p:ext uri="{BB962C8B-B14F-4D97-AF65-F5344CB8AC3E}">
        <p14:creationId xmlns:p14="http://schemas.microsoft.com/office/powerpoint/2010/main" val="1056332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720000" y="2105725"/>
            <a:ext cx="2773200" cy="980400"/>
          </a:xfrm>
          <a:prstGeom prst="rect">
            <a:avLst/>
          </a:prstGeom>
        </p:spPr>
        <p:txBody>
          <a:bodyPr spcFirstLastPara="1" wrap="square" lIns="91425" tIns="91425" rIns="91425" bIns="91425" anchor="t" anchorCtr="0">
            <a:noAutofit/>
          </a:bodyPr>
          <a:lstStyle>
            <a:lvl1pPr lvl="0">
              <a:spcBef>
                <a:spcPts val="0"/>
              </a:spcBef>
              <a:spcAft>
                <a:spcPts val="0"/>
              </a:spcAft>
              <a:buSzPts val="2500"/>
              <a:buNone/>
              <a:defRPr sz="3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 name="Google Shape;13;p3"/>
          <p:cNvSpPr txBox="1">
            <a:spLocks noGrp="1"/>
          </p:cNvSpPr>
          <p:nvPr>
            <p:ph type="subTitle" idx="1"/>
          </p:nvPr>
        </p:nvSpPr>
        <p:spPr>
          <a:xfrm>
            <a:off x="720000" y="3062188"/>
            <a:ext cx="2773200" cy="518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None/>
              <a:defRPr sz="1600">
                <a:solidFill>
                  <a:srgbClr val="333333"/>
                </a:solidFill>
                <a:latin typeface="Roboto"/>
                <a:ea typeface="Roboto"/>
                <a:cs typeface="Roboto"/>
                <a:sym typeface="Roboto"/>
              </a:defRPr>
            </a:lvl1pPr>
            <a:lvl2pPr lvl="1">
              <a:lnSpc>
                <a:spcPct val="100000"/>
              </a:lnSpc>
              <a:spcBef>
                <a:spcPts val="0"/>
              </a:spcBef>
              <a:spcAft>
                <a:spcPts val="0"/>
              </a:spcAft>
              <a:buNone/>
              <a:defRPr sz="1600">
                <a:solidFill>
                  <a:srgbClr val="333333"/>
                </a:solidFill>
              </a:defRPr>
            </a:lvl2pPr>
            <a:lvl3pPr lvl="2">
              <a:lnSpc>
                <a:spcPct val="100000"/>
              </a:lnSpc>
              <a:spcBef>
                <a:spcPts val="0"/>
              </a:spcBef>
              <a:spcAft>
                <a:spcPts val="0"/>
              </a:spcAft>
              <a:buNone/>
              <a:defRPr sz="1600">
                <a:solidFill>
                  <a:srgbClr val="333333"/>
                </a:solidFill>
              </a:defRPr>
            </a:lvl3pPr>
            <a:lvl4pPr lvl="3">
              <a:lnSpc>
                <a:spcPct val="100000"/>
              </a:lnSpc>
              <a:spcBef>
                <a:spcPts val="0"/>
              </a:spcBef>
              <a:spcAft>
                <a:spcPts val="0"/>
              </a:spcAft>
              <a:buNone/>
              <a:defRPr sz="1600">
                <a:solidFill>
                  <a:srgbClr val="333333"/>
                </a:solidFill>
              </a:defRPr>
            </a:lvl4pPr>
            <a:lvl5pPr lvl="4">
              <a:lnSpc>
                <a:spcPct val="100000"/>
              </a:lnSpc>
              <a:spcBef>
                <a:spcPts val="0"/>
              </a:spcBef>
              <a:spcAft>
                <a:spcPts val="0"/>
              </a:spcAft>
              <a:buNone/>
              <a:defRPr sz="1600">
                <a:solidFill>
                  <a:srgbClr val="333333"/>
                </a:solidFill>
              </a:defRPr>
            </a:lvl5pPr>
            <a:lvl6pPr lvl="5">
              <a:lnSpc>
                <a:spcPct val="100000"/>
              </a:lnSpc>
              <a:spcBef>
                <a:spcPts val="0"/>
              </a:spcBef>
              <a:spcAft>
                <a:spcPts val="0"/>
              </a:spcAft>
              <a:buNone/>
              <a:defRPr sz="1600">
                <a:solidFill>
                  <a:srgbClr val="333333"/>
                </a:solidFill>
              </a:defRPr>
            </a:lvl6pPr>
            <a:lvl7pPr lvl="6">
              <a:lnSpc>
                <a:spcPct val="100000"/>
              </a:lnSpc>
              <a:spcBef>
                <a:spcPts val="0"/>
              </a:spcBef>
              <a:spcAft>
                <a:spcPts val="0"/>
              </a:spcAft>
              <a:buNone/>
              <a:defRPr sz="1600">
                <a:solidFill>
                  <a:srgbClr val="333333"/>
                </a:solidFill>
              </a:defRPr>
            </a:lvl7pPr>
            <a:lvl8pPr lvl="7">
              <a:lnSpc>
                <a:spcPct val="100000"/>
              </a:lnSpc>
              <a:spcBef>
                <a:spcPts val="0"/>
              </a:spcBef>
              <a:spcAft>
                <a:spcPts val="0"/>
              </a:spcAft>
              <a:buNone/>
              <a:defRPr sz="1600">
                <a:solidFill>
                  <a:srgbClr val="333333"/>
                </a:solidFill>
              </a:defRPr>
            </a:lvl8pPr>
            <a:lvl9pPr lvl="8">
              <a:lnSpc>
                <a:spcPct val="100000"/>
              </a:lnSpc>
              <a:spcBef>
                <a:spcPts val="0"/>
              </a:spcBef>
              <a:spcAft>
                <a:spcPts val="0"/>
              </a:spcAft>
              <a:buNone/>
              <a:defRPr sz="1600">
                <a:solidFill>
                  <a:srgbClr val="333333"/>
                </a:solidFill>
              </a:defRPr>
            </a:lvl9pPr>
          </a:lstStyle>
          <a:p>
            <a:endParaRPr/>
          </a:p>
        </p:txBody>
      </p:sp>
      <p:sp>
        <p:nvSpPr>
          <p:cNvPr id="14" name="Google Shape;14;p3"/>
          <p:cNvSpPr txBox="1">
            <a:spLocks noGrp="1"/>
          </p:cNvSpPr>
          <p:nvPr>
            <p:ph type="title" idx="2" hasCustomPrompt="1"/>
          </p:nvPr>
        </p:nvSpPr>
        <p:spPr>
          <a:xfrm>
            <a:off x="720000" y="1533338"/>
            <a:ext cx="1427700" cy="572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4000"/>
              <a:buFont typeface="Montserrat Black"/>
              <a:buNone/>
              <a:defRPr sz="4000" b="0">
                <a:solidFill>
                  <a:schemeClr val="accent1"/>
                </a:solidFill>
                <a:latin typeface="Montserrat Black"/>
                <a:ea typeface="Montserrat Black"/>
                <a:cs typeface="Montserrat Black"/>
                <a:sym typeface="Montserrat Black"/>
              </a:defRPr>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4679156"/>
            <a:ext cx="9144000" cy="464344"/>
          </a:xfrm>
          <a:prstGeom prst="rect">
            <a:avLst/>
          </a:prstGeom>
          <a:gradFill>
            <a:gsLst>
              <a:gs pos="0">
                <a:srgbClr val="BFBEBE"/>
              </a:gs>
              <a:gs pos="100000">
                <a:schemeClr val="bg1">
                  <a:lumMod val="95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Date Placeholder 1"/>
          <p:cNvSpPr>
            <a:spLocks noGrp="1"/>
          </p:cNvSpPr>
          <p:nvPr>
            <p:ph type="dt" sz="half" idx="10"/>
          </p:nvPr>
        </p:nvSpPr>
        <p:spPr/>
        <p:txBody>
          <a:bodyPr/>
          <a:lstStyle/>
          <a:p>
            <a:fld id="{69D18269-CD32-429B-80E4-27A96AE6C0EC}" type="datetimeFigureOut">
              <a:rPr lang="en-US" smtClean="0"/>
              <a:t>1/25/2024</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F0D9605-A831-4471-A4C4-EBFA8615ADCD}" type="slidenum">
              <a:rPr lang="en-US" smtClean="0"/>
              <a:t>‹#›</a:t>
            </a:fld>
            <a:endParaRPr lang="en-US"/>
          </a:p>
        </p:txBody>
      </p:sp>
      <p:grpSp>
        <p:nvGrpSpPr>
          <p:cNvPr id="6" name="Group 20"/>
          <p:cNvGrpSpPr>
            <a:grpSpLocks noChangeAspect="1"/>
          </p:cNvGrpSpPr>
          <p:nvPr userDrawn="1"/>
        </p:nvGrpSpPr>
        <p:grpSpPr bwMode="auto">
          <a:xfrm flipV="1">
            <a:off x="1" y="-449424"/>
            <a:ext cx="1805459" cy="297024"/>
            <a:chOff x="0" y="0"/>
            <a:chExt cx="5963" cy="981"/>
          </a:xfrm>
        </p:grpSpPr>
        <p:sp>
          <p:nvSpPr>
            <p:cNvPr id="7" name="Oval 21"/>
            <p:cNvSpPr>
              <a:spLocks noChangeArrowheads="1"/>
            </p:cNvSpPr>
            <p:nvPr/>
          </p:nvSpPr>
          <p:spPr bwMode="auto">
            <a:xfrm>
              <a:off x="1246" y="0"/>
              <a:ext cx="978" cy="981"/>
            </a:xfrm>
            <a:prstGeom prst="ellipse">
              <a:avLst/>
            </a:prstGeom>
            <a:solidFill>
              <a:srgbClr val="0C34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a:p>
          </p:txBody>
        </p:sp>
        <p:sp>
          <p:nvSpPr>
            <p:cNvPr id="8" name="Oval 22"/>
            <p:cNvSpPr>
              <a:spLocks noChangeArrowheads="1"/>
            </p:cNvSpPr>
            <p:nvPr/>
          </p:nvSpPr>
          <p:spPr bwMode="auto">
            <a:xfrm>
              <a:off x="0" y="0"/>
              <a:ext cx="978" cy="981"/>
            </a:xfrm>
            <a:prstGeom prst="ellipse">
              <a:avLst/>
            </a:prstGeom>
            <a:solidFill>
              <a:srgbClr val="D80F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a:p>
          </p:txBody>
        </p:sp>
        <p:sp>
          <p:nvSpPr>
            <p:cNvPr id="9" name="Oval 23"/>
            <p:cNvSpPr>
              <a:spLocks noChangeArrowheads="1"/>
            </p:cNvSpPr>
            <p:nvPr/>
          </p:nvSpPr>
          <p:spPr bwMode="auto">
            <a:xfrm>
              <a:off x="2493" y="0"/>
              <a:ext cx="977" cy="981"/>
            </a:xfrm>
            <a:prstGeom prst="ellipse">
              <a:avLst/>
            </a:prstGeom>
            <a:solidFill>
              <a:srgbClr val="1962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a:p>
          </p:txBody>
        </p:sp>
        <p:sp>
          <p:nvSpPr>
            <p:cNvPr id="10" name="Oval 24"/>
            <p:cNvSpPr>
              <a:spLocks noChangeArrowheads="1"/>
            </p:cNvSpPr>
            <p:nvPr/>
          </p:nvSpPr>
          <p:spPr bwMode="auto">
            <a:xfrm>
              <a:off x="3739" y="0"/>
              <a:ext cx="978" cy="981"/>
            </a:xfrm>
            <a:prstGeom prst="ellipse">
              <a:avLst/>
            </a:prstGeom>
            <a:solidFill>
              <a:srgbClr val="6F87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a:p>
          </p:txBody>
        </p:sp>
        <p:sp>
          <p:nvSpPr>
            <p:cNvPr id="11" name="Oval 25"/>
            <p:cNvSpPr>
              <a:spLocks noChangeArrowheads="1"/>
            </p:cNvSpPr>
            <p:nvPr/>
          </p:nvSpPr>
          <p:spPr bwMode="auto">
            <a:xfrm>
              <a:off x="4986" y="0"/>
              <a:ext cx="977" cy="981"/>
            </a:xfrm>
            <a:prstGeom prst="ellipse">
              <a:avLst/>
            </a:pr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a:p>
          </p:txBody>
        </p:sp>
      </p:grpSp>
      <p:sp>
        <p:nvSpPr>
          <p:cNvPr id="12" name="Freeform 13"/>
          <p:cNvSpPr>
            <a:spLocks/>
          </p:cNvSpPr>
          <p:nvPr userDrawn="1"/>
        </p:nvSpPr>
        <p:spPr bwMode="auto">
          <a:xfrm flipH="1">
            <a:off x="6465094" y="0"/>
            <a:ext cx="2678906" cy="2675334"/>
          </a:xfrm>
          <a:custGeom>
            <a:avLst/>
            <a:gdLst>
              <a:gd name="T0" fmla="*/ 0 w 2250"/>
              <a:gd name="T1" fmla="*/ 0 h 2247"/>
              <a:gd name="T2" fmla="*/ 2250 w 2250"/>
              <a:gd name="T3" fmla="*/ 0 h 2247"/>
              <a:gd name="T4" fmla="*/ 0 w 2250"/>
              <a:gd name="T5" fmla="*/ 2247 h 2247"/>
              <a:gd name="T6" fmla="*/ 0 w 2250"/>
              <a:gd name="T7" fmla="*/ 0 h 2247"/>
            </a:gdLst>
            <a:ahLst/>
            <a:cxnLst>
              <a:cxn ang="0">
                <a:pos x="T0" y="T1"/>
              </a:cxn>
              <a:cxn ang="0">
                <a:pos x="T2" y="T3"/>
              </a:cxn>
              <a:cxn ang="0">
                <a:pos x="T4" y="T5"/>
              </a:cxn>
              <a:cxn ang="0">
                <a:pos x="T6" y="T7"/>
              </a:cxn>
            </a:cxnLst>
            <a:rect l="0" t="0" r="r" b="b"/>
            <a:pathLst>
              <a:path w="2250" h="2247">
                <a:moveTo>
                  <a:pt x="0" y="0"/>
                </a:moveTo>
                <a:lnTo>
                  <a:pt x="2250" y="0"/>
                </a:lnTo>
                <a:lnTo>
                  <a:pt x="0" y="2247"/>
                </a:lnTo>
                <a:lnTo>
                  <a:pt x="0" y="0"/>
                </a:lnTo>
                <a:close/>
              </a:path>
            </a:pathLst>
          </a:custGeom>
          <a:gradFill>
            <a:gsLst>
              <a:gs pos="0">
                <a:schemeClr val="bg1"/>
              </a:gs>
              <a:gs pos="100000">
                <a:schemeClr val="bg1">
                  <a:lumMod val="95000"/>
                </a:schemeClr>
              </a:gs>
            </a:gsLst>
            <a:lin ang="0" scaled="1"/>
          </a:gradFill>
          <a:ln>
            <a:noFill/>
          </a:ln>
        </p:spPr>
        <p:txBody>
          <a:bodyPr vert="horz" wrap="square" lIns="68580" tIns="34290" rIns="68580" bIns="34290" numCol="1" anchor="t" anchorCtr="0" compatLnSpc="1">
            <a:prstTxWarp prst="textNoShape">
              <a:avLst/>
            </a:prstTxWarp>
          </a:bodyPr>
          <a:lstStyle/>
          <a:p>
            <a:pPr lvl="0"/>
            <a:endParaRPr lang="en-US" sz="1050"/>
          </a:p>
        </p:txBody>
      </p:sp>
      <p:sp>
        <p:nvSpPr>
          <p:cNvPr id="13" name="Freeform 7"/>
          <p:cNvSpPr>
            <a:spLocks/>
          </p:cNvSpPr>
          <p:nvPr userDrawn="1"/>
        </p:nvSpPr>
        <p:spPr bwMode="auto">
          <a:xfrm flipH="1">
            <a:off x="5973366" y="204789"/>
            <a:ext cx="3170634" cy="3159919"/>
          </a:xfrm>
          <a:custGeom>
            <a:avLst/>
            <a:gdLst>
              <a:gd name="T0" fmla="*/ 0 w 3264"/>
              <a:gd name="T1" fmla="*/ 2218 h 3253"/>
              <a:gd name="T2" fmla="*/ 2220 w 3264"/>
              <a:gd name="T3" fmla="*/ 0 h 3253"/>
              <a:gd name="T4" fmla="*/ 3264 w 3264"/>
              <a:gd name="T5" fmla="*/ 0 h 3253"/>
              <a:gd name="T6" fmla="*/ 5 w 3264"/>
              <a:gd name="T7" fmla="*/ 3253 h 3253"/>
              <a:gd name="T8" fmla="*/ 0 w 3264"/>
              <a:gd name="T9" fmla="*/ 2218 h 3253"/>
            </a:gdLst>
            <a:ahLst/>
            <a:cxnLst>
              <a:cxn ang="0">
                <a:pos x="T0" y="T1"/>
              </a:cxn>
              <a:cxn ang="0">
                <a:pos x="T2" y="T3"/>
              </a:cxn>
              <a:cxn ang="0">
                <a:pos x="T4" y="T5"/>
              </a:cxn>
              <a:cxn ang="0">
                <a:pos x="T6" y="T7"/>
              </a:cxn>
              <a:cxn ang="0">
                <a:pos x="T8" y="T9"/>
              </a:cxn>
            </a:cxnLst>
            <a:rect l="0" t="0" r="r" b="b"/>
            <a:pathLst>
              <a:path w="3264" h="3253">
                <a:moveTo>
                  <a:pt x="0" y="2218"/>
                </a:moveTo>
                <a:lnTo>
                  <a:pt x="2220" y="0"/>
                </a:lnTo>
                <a:lnTo>
                  <a:pt x="3264" y="0"/>
                </a:lnTo>
                <a:lnTo>
                  <a:pt x="5" y="3253"/>
                </a:lnTo>
                <a:lnTo>
                  <a:pt x="0" y="2218"/>
                </a:lnTo>
                <a:close/>
              </a:path>
            </a:pathLst>
          </a:custGeom>
          <a:gradFill>
            <a:gsLst>
              <a:gs pos="0">
                <a:schemeClr val="bg1">
                  <a:lumMod val="95000"/>
                </a:schemeClr>
              </a:gs>
              <a:gs pos="100000">
                <a:schemeClr val="bg1">
                  <a:lumMod val="85000"/>
                  <a:alpha val="26000"/>
                </a:schemeClr>
              </a:gs>
            </a:gsLst>
            <a:lin ang="0" scaled="1"/>
          </a:gradFill>
          <a:ln>
            <a:noFill/>
          </a:ln>
        </p:spPr>
        <p:txBody>
          <a:bodyPr vert="horz" wrap="square" lIns="68580" tIns="34290" rIns="68580" bIns="34290" numCol="1" anchor="t" anchorCtr="0" compatLnSpc="1">
            <a:prstTxWarp prst="textNoShape">
              <a:avLst/>
            </a:prstTxWarp>
          </a:bodyPr>
          <a:lstStyle/>
          <a:p>
            <a:pPr lvl="0"/>
            <a:endParaRPr lang="en-US" sz="1050"/>
          </a:p>
        </p:txBody>
      </p:sp>
      <p:sp>
        <p:nvSpPr>
          <p:cNvPr id="14" name="Freeform 8"/>
          <p:cNvSpPr>
            <a:spLocks/>
          </p:cNvSpPr>
          <p:nvPr userDrawn="1"/>
        </p:nvSpPr>
        <p:spPr bwMode="auto">
          <a:xfrm flipH="1">
            <a:off x="8566548" y="1106092"/>
            <a:ext cx="577453" cy="937022"/>
          </a:xfrm>
          <a:custGeom>
            <a:avLst/>
            <a:gdLst>
              <a:gd name="T0" fmla="*/ 0 w 485"/>
              <a:gd name="T1" fmla="*/ 484 h 787"/>
              <a:gd name="T2" fmla="*/ 485 w 485"/>
              <a:gd name="T3" fmla="*/ 0 h 787"/>
              <a:gd name="T4" fmla="*/ 485 w 485"/>
              <a:gd name="T5" fmla="*/ 304 h 787"/>
              <a:gd name="T6" fmla="*/ 2 w 485"/>
              <a:gd name="T7" fmla="*/ 787 h 787"/>
              <a:gd name="T8" fmla="*/ 0 w 485"/>
              <a:gd name="T9" fmla="*/ 484 h 787"/>
            </a:gdLst>
            <a:ahLst/>
            <a:cxnLst>
              <a:cxn ang="0">
                <a:pos x="T0" y="T1"/>
              </a:cxn>
              <a:cxn ang="0">
                <a:pos x="T2" y="T3"/>
              </a:cxn>
              <a:cxn ang="0">
                <a:pos x="T4" y="T5"/>
              </a:cxn>
              <a:cxn ang="0">
                <a:pos x="T6" y="T7"/>
              </a:cxn>
              <a:cxn ang="0">
                <a:pos x="T8" y="T9"/>
              </a:cxn>
            </a:cxnLst>
            <a:rect l="0" t="0" r="r" b="b"/>
            <a:pathLst>
              <a:path w="485" h="787">
                <a:moveTo>
                  <a:pt x="0" y="484"/>
                </a:moveTo>
                <a:lnTo>
                  <a:pt x="485" y="0"/>
                </a:lnTo>
                <a:lnTo>
                  <a:pt x="485" y="304"/>
                </a:lnTo>
                <a:lnTo>
                  <a:pt x="2" y="787"/>
                </a:lnTo>
                <a:lnTo>
                  <a:pt x="0" y="484"/>
                </a:lnTo>
                <a:close/>
              </a:path>
            </a:pathLst>
          </a:custGeom>
          <a:gradFill flip="none" rotWithShape="1">
            <a:gsLst>
              <a:gs pos="0">
                <a:schemeClr val="bg1"/>
              </a:gs>
              <a:gs pos="100000">
                <a:schemeClr val="bg1">
                  <a:lumMod val="95000"/>
                </a:schemeClr>
              </a:gs>
            </a:gsLst>
            <a:lin ang="0" scaled="1"/>
            <a:tileRect/>
          </a:gradFill>
          <a:ln>
            <a:noFill/>
          </a:ln>
        </p:spPr>
        <p:txBody>
          <a:bodyPr vert="horz" wrap="square" lIns="68580" tIns="34290" rIns="68580" bIns="34290" numCol="1" anchor="t" anchorCtr="0" compatLnSpc="1">
            <a:prstTxWarp prst="textNoShape">
              <a:avLst/>
            </a:prstTxWarp>
          </a:bodyPr>
          <a:lstStyle/>
          <a:p>
            <a:endParaRPr lang="en-US" sz="1050"/>
          </a:p>
        </p:txBody>
      </p:sp>
      <p:sp>
        <p:nvSpPr>
          <p:cNvPr id="15" name="Freeform 6"/>
          <p:cNvSpPr>
            <a:spLocks/>
          </p:cNvSpPr>
          <p:nvPr userDrawn="1"/>
        </p:nvSpPr>
        <p:spPr bwMode="auto">
          <a:xfrm flipH="1">
            <a:off x="5466159" y="0"/>
            <a:ext cx="2468061" cy="1935956"/>
          </a:xfrm>
          <a:custGeom>
            <a:avLst/>
            <a:gdLst>
              <a:gd name="T0" fmla="*/ 0 w 1744"/>
              <a:gd name="T1" fmla="*/ 1368 h 1368"/>
              <a:gd name="T2" fmla="*/ 1369 w 1744"/>
              <a:gd name="T3" fmla="*/ 0 h 1368"/>
              <a:gd name="T4" fmla="*/ 1744 w 1744"/>
              <a:gd name="T5" fmla="*/ 0 h 1368"/>
              <a:gd name="T6" fmla="*/ 375 w 1744"/>
              <a:gd name="T7" fmla="*/ 1368 h 1368"/>
              <a:gd name="T8" fmla="*/ 0 w 1744"/>
              <a:gd name="T9" fmla="*/ 1368 h 1368"/>
            </a:gdLst>
            <a:ahLst/>
            <a:cxnLst>
              <a:cxn ang="0">
                <a:pos x="T0" y="T1"/>
              </a:cxn>
              <a:cxn ang="0">
                <a:pos x="T2" y="T3"/>
              </a:cxn>
              <a:cxn ang="0">
                <a:pos x="T4" y="T5"/>
              </a:cxn>
              <a:cxn ang="0">
                <a:pos x="T6" y="T7"/>
              </a:cxn>
              <a:cxn ang="0">
                <a:pos x="T8" y="T9"/>
              </a:cxn>
            </a:cxnLst>
            <a:rect l="0" t="0" r="r" b="b"/>
            <a:pathLst>
              <a:path w="1744" h="1368">
                <a:moveTo>
                  <a:pt x="0" y="1368"/>
                </a:moveTo>
                <a:lnTo>
                  <a:pt x="1369" y="0"/>
                </a:lnTo>
                <a:lnTo>
                  <a:pt x="1744" y="0"/>
                </a:lnTo>
                <a:lnTo>
                  <a:pt x="375" y="1368"/>
                </a:lnTo>
                <a:lnTo>
                  <a:pt x="0" y="1368"/>
                </a:lnTo>
                <a:close/>
              </a:path>
            </a:pathLst>
          </a:custGeom>
          <a:gradFill>
            <a:gsLst>
              <a:gs pos="0">
                <a:schemeClr val="bg1"/>
              </a:gs>
              <a:gs pos="100000">
                <a:schemeClr val="bg1">
                  <a:lumMod val="95000"/>
                </a:schemeClr>
              </a:gs>
            </a:gsLst>
            <a:lin ang="0" scaled="1"/>
          </a:gradFill>
          <a:ln>
            <a:noFill/>
          </a:ln>
        </p:spPr>
        <p:txBody>
          <a:bodyPr vert="horz" wrap="square" lIns="68580" tIns="34290" rIns="68580" bIns="34290" numCol="1" anchor="t" anchorCtr="0" compatLnSpc="1">
            <a:prstTxWarp prst="textNoShape">
              <a:avLst/>
            </a:prstTxWarp>
          </a:bodyPr>
          <a:lstStyle/>
          <a:p>
            <a:pPr lvl="0"/>
            <a:endParaRPr lang="en-US" sz="1050"/>
          </a:p>
        </p:txBody>
      </p:sp>
      <p:sp>
        <p:nvSpPr>
          <p:cNvPr id="16" name="Freeform 5"/>
          <p:cNvSpPr>
            <a:spLocks/>
          </p:cNvSpPr>
          <p:nvPr userDrawn="1"/>
        </p:nvSpPr>
        <p:spPr bwMode="auto">
          <a:xfrm flipH="1">
            <a:off x="8129589" y="0"/>
            <a:ext cx="1014412" cy="1013061"/>
          </a:xfrm>
          <a:custGeom>
            <a:avLst/>
            <a:gdLst>
              <a:gd name="T0" fmla="*/ 6 w 2253"/>
              <a:gd name="T1" fmla="*/ 0 h 2250"/>
              <a:gd name="T2" fmla="*/ 2253 w 2253"/>
              <a:gd name="T3" fmla="*/ 0 h 2250"/>
              <a:gd name="T4" fmla="*/ 0 w 2253"/>
              <a:gd name="T5" fmla="*/ 2250 h 2250"/>
              <a:gd name="T6" fmla="*/ 6 w 2253"/>
              <a:gd name="T7" fmla="*/ 0 h 2250"/>
            </a:gdLst>
            <a:ahLst/>
            <a:cxnLst>
              <a:cxn ang="0">
                <a:pos x="T0" y="T1"/>
              </a:cxn>
              <a:cxn ang="0">
                <a:pos x="T2" y="T3"/>
              </a:cxn>
              <a:cxn ang="0">
                <a:pos x="T4" y="T5"/>
              </a:cxn>
              <a:cxn ang="0">
                <a:pos x="T6" y="T7"/>
              </a:cxn>
            </a:cxnLst>
            <a:rect l="0" t="0" r="r" b="b"/>
            <a:pathLst>
              <a:path w="2253" h="2250">
                <a:moveTo>
                  <a:pt x="6" y="0"/>
                </a:moveTo>
                <a:lnTo>
                  <a:pt x="2253" y="0"/>
                </a:lnTo>
                <a:lnTo>
                  <a:pt x="0" y="2250"/>
                </a:lnTo>
                <a:lnTo>
                  <a:pt x="6" y="0"/>
                </a:lnTo>
                <a:close/>
              </a:path>
            </a:pathLst>
          </a:custGeom>
          <a:gradFill>
            <a:gsLst>
              <a:gs pos="0">
                <a:schemeClr val="bg1"/>
              </a:gs>
              <a:gs pos="100000">
                <a:schemeClr val="bg1">
                  <a:lumMod val="85000"/>
                </a:schemeClr>
              </a:gs>
            </a:gsLst>
            <a:lin ang="0" scaled="1"/>
          </a:gradFill>
          <a:ln>
            <a:noFill/>
          </a:ln>
        </p:spPr>
        <p:txBody>
          <a:bodyPr vert="horz" wrap="square" lIns="68580" tIns="34290" rIns="68580" bIns="34290" numCol="1" anchor="t" anchorCtr="0" compatLnSpc="1">
            <a:prstTxWarp prst="textNoShape">
              <a:avLst/>
            </a:prstTxWarp>
          </a:bodyPr>
          <a:lstStyle/>
          <a:p>
            <a:pPr lvl="0"/>
            <a:endParaRPr lang="en-US" sz="1050"/>
          </a:p>
        </p:txBody>
      </p:sp>
      <p:sp>
        <p:nvSpPr>
          <p:cNvPr id="17" name="Freeform 17"/>
          <p:cNvSpPr>
            <a:spLocks/>
          </p:cNvSpPr>
          <p:nvPr userDrawn="1"/>
        </p:nvSpPr>
        <p:spPr bwMode="auto">
          <a:xfrm flipH="1">
            <a:off x="4925199" y="1192"/>
            <a:ext cx="1936790" cy="1934765"/>
          </a:xfrm>
          <a:custGeom>
            <a:avLst/>
            <a:gdLst>
              <a:gd name="T0" fmla="*/ 2568 w 2871"/>
              <a:gd name="T1" fmla="*/ 0 h 2868"/>
              <a:gd name="T2" fmla="*/ 0 w 2871"/>
              <a:gd name="T3" fmla="*/ 2566 h 2868"/>
              <a:gd name="T4" fmla="*/ 0 w 2871"/>
              <a:gd name="T5" fmla="*/ 2868 h 2868"/>
              <a:gd name="T6" fmla="*/ 2871 w 2871"/>
              <a:gd name="T7" fmla="*/ 0 h 2868"/>
              <a:gd name="T8" fmla="*/ 2568 w 2871"/>
              <a:gd name="T9" fmla="*/ 0 h 2868"/>
            </a:gdLst>
            <a:ahLst/>
            <a:cxnLst>
              <a:cxn ang="0">
                <a:pos x="T0" y="T1"/>
              </a:cxn>
              <a:cxn ang="0">
                <a:pos x="T2" y="T3"/>
              </a:cxn>
              <a:cxn ang="0">
                <a:pos x="T4" y="T5"/>
              </a:cxn>
              <a:cxn ang="0">
                <a:pos x="T6" y="T7"/>
              </a:cxn>
              <a:cxn ang="0">
                <a:pos x="T8" y="T9"/>
              </a:cxn>
            </a:cxnLst>
            <a:rect l="0" t="0" r="r" b="b"/>
            <a:pathLst>
              <a:path w="2871" h="2868">
                <a:moveTo>
                  <a:pt x="2568" y="0"/>
                </a:moveTo>
                <a:lnTo>
                  <a:pt x="0" y="2566"/>
                </a:lnTo>
                <a:lnTo>
                  <a:pt x="0" y="2868"/>
                </a:lnTo>
                <a:lnTo>
                  <a:pt x="2871" y="0"/>
                </a:lnTo>
                <a:lnTo>
                  <a:pt x="2568" y="0"/>
                </a:lnTo>
                <a:close/>
              </a:path>
            </a:pathLst>
          </a:custGeom>
          <a:gradFill>
            <a:gsLst>
              <a:gs pos="0">
                <a:schemeClr val="bg1"/>
              </a:gs>
              <a:gs pos="100000">
                <a:schemeClr val="bg1">
                  <a:lumMod val="95000"/>
                </a:schemeClr>
              </a:gs>
            </a:gsLst>
            <a:lin ang="0" scaled="1"/>
          </a:gradFill>
          <a:ln>
            <a:noFill/>
          </a:ln>
        </p:spPr>
        <p:txBody>
          <a:bodyPr vert="horz" wrap="square" lIns="68580" tIns="34290" rIns="68580" bIns="34290" numCol="1" anchor="t" anchorCtr="0" compatLnSpc="1">
            <a:prstTxWarp prst="textNoShape">
              <a:avLst/>
            </a:prstTxWarp>
          </a:bodyPr>
          <a:lstStyle/>
          <a:p>
            <a:endParaRPr lang="en-US" sz="1050"/>
          </a:p>
        </p:txBody>
      </p:sp>
    </p:spTree>
    <p:extLst>
      <p:ext uri="{BB962C8B-B14F-4D97-AF65-F5344CB8AC3E}">
        <p14:creationId xmlns:p14="http://schemas.microsoft.com/office/powerpoint/2010/main" val="29707968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9D18269-CD32-429B-80E4-27A96AE6C0EC}" type="datetimeFigureOut">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0D9605-A831-4471-A4C4-EBFA8615ADCD}" type="slidenum">
              <a:rPr lang="en-US" smtClean="0"/>
              <a:t>‹#›</a:t>
            </a:fld>
            <a:endParaRPr lang="en-US"/>
          </a:p>
        </p:txBody>
      </p:sp>
    </p:spTree>
    <p:extLst>
      <p:ext uri="{BB962C8B-B14F-4D97-AF65-F5344CB8AC3E}">
        <p14:creationId xmlns:p14="http://schemas.microsoft.com/office/powerpoint/2010/main" val="20256342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9D18269-CD32-429B-80E4-27A96AE6C0EC}" type="datetimeFigureOut">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0D9605-A831-4471-A4C4-EBFA8615ADCD}" type="slidenum">
              <a:rPr lang="en-US" smtClean="0"/>
              <a:t>‹#›</a:t>
            </a:fld>
            <a:endParaRPr lang="en-US"/>
          </a:p>
        </p:txBody>
      </p:sp>
    </p:spTree>
    <p:extLst>
      <p:ext uri="{BB962C8B-B14F-4D97-AF65-F5344CB8AC3E}">
        <p14:creationId xmlns:p14="http://schemas.microsoft.com/office/powerpoint/2010/main" val="35536110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D18269-CD32-429B-80E4-27A96AE6C0EC}"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0D9605-A831-4471-A4C4-EBFA8615ADCD}" type="slidenum">
              <a:rPr lang="en-US" smtClean="0"/>
              <a:t>‹#›</a:t>
            </a:fld>
            <a:endParaRPr lang="en-US"/>
          </a:p>
        </p:txBody>
      </p:sp>
    </p:spTree>
    <p:extLst>
      <p:ext uri="{BB962C8B-B14F-4D97-AF65-F5344CB8AC3E}">
        <p14:creationId xmlns:p14="http://schemas.microsoft.com/office/powerpoint/2010/main" val="705410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D18269-CD32-429B-80E4-27A96AE6C0EC}"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0D9605-A831-4471-A4C4-EBFA8615ADCD}" type="slidenum">
              <a:rPr lang="en-US" smtClean="0"/>
              <a:t>‹#›</a:t>
            </a:fld>
            <a:endParaRPr lang="en-US"/>
          </a:p>
        </p:txBody>
      </p:sp>
    </p:spTree>
    <p:extLst>
      <p:ext uri="{BB962C8B-B14F-4D97-AF65-F5344CB8AC3E}">
        <p14:creationId xmlns:p14="http://schemas.microsoft.com/office/powerpoint/2010/main" val="3333664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p:nvPr/>
        </p:nvSpPr>
        <p:spPr>
          <a:xfrm rot="10800000">
            <a:off x="-27" y="-7490"/>
            <a:ext cx="732527" cy="5158515"/>
          </a:xfrm>
          <a:custGeom>
            <a:avLst/>
            <a:gdLst/>
            <a:ahLst/>
            <a:cxnLst/>
            <a:rect l="l" t="t" r="r" b="b"/>
            <a:pathLst>
              <a:path w="30772" h="209016" extrusionOk="0">
                <a:moveTo>
                  <a:pt x="0" y="0"/>
                </a:moveTo>
                <a:lnTo>
                  <a:pt x="30771" y="209016"/>
                </a:lnTo>
                <a:lnTo>
                  <a:pt x="307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8" name="Google Shape;28;p6"/>
          <p:cNvSpPr txBox="1">
            <a:spLocks noGrp="1"/>
          </p:cNvSpPr>
          <p:nvPr>
            <p:ph type="title"/>
          </p:nvPr>
        </p:nvSpPr>
        <p:spPr>
          <a:xfrm>
            <a:off x="1909450" y="540000"/>
            <a:ext cx="5370600" cy="221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subTitle" idx="1"/>
          </p:nvPr>
        </p:nvSpPr>
        <p:spPr>
          <a:xfrm>
            <a:off x="5034925" y="2315875"/>
            <a:ext cx="3389100" cy="11307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None/>
              <a:defRPr sz="1800">
                <a:latin typeface="Roboto"/>
                <a:ea typeface="Roboto"/>
                <a:cs typeface="Roboto"/>
                <a:sym typeface="Roboto"/>
              </a:defRPr>
            </a:lvl1pPr>
            <a:lvl2pPr lvl="1" algn="r">
              <a:lnSpc>
                <a:spcPct val="100000"/>
              </a:lnSpc>
              <a:spcBef>
                <a:spcPts val="0"/>
              </a:spcBef>
              <a:spcAft>
                <a:spcPts val="0"/>
              </a:spcAft>
              <a:buNone/>
              <a:defRPr sz="1800"/>
            </a:lvl2pPr>
            <a:lvl3pPr lvl="2" algn="r">
              <a:lnSpc>
                <a:spcPct val="100000"/>
              </a:lnSpc>
              <a:spcBef>
                <a:spcPts val="0"/>
              </a:spcBef>
              <a:spcAft>
                <a:spcPts val="0"/>
              </a:spcAft>
              <a:buNone/>
              <a:defRPr sz="1800"/>
            </a:lvl3pPr>
            <a:lvl4pPr lvl="3" algn="r">
              <a:lnSpc>
                <a:spcPct val="100000"/>
              </a:lnSpc>
              <a:spcBef>
                <a:spcPts val="0"/>
              </a:spcBef>
              <a:spcAft>
                <a:spcPts val="0"/>
              </a:spcAft>
              <a:buNone/>
              <a:defRPr sz="1800"/>
            </a:lvl4pPr>
            <a:lvl5pPr lvl="4" algn="r">
              <a:lnSpc>
                <a:spcPct val="100000"/>
              </a:lnSpc>
              <a:spcBef>
                <a:spcPts val="0"/>
              </a:spcBef>
              <a:spcAft>
                <a:spcPts val="0"/>
              </a:spcAft>
              <a:buNone/>
              <a:defRPr sz="1800"/>
            </a:lvl5pPr>
            <a:lvl6pPr lvl="5" algn="r">
              <a:lnSpc>
                <a:spcPct val="100000"/>
              </a:lnSpc>
              <a:spcBef>
                <a:spcPts val="0"/>
              </a:spcBef>
              <a:spcAft>
                <a:spcPts val="0"/>
              </a:spcAft>
              <a:buNone/>
              <a:defRPr sz="1800"/>
            </a:lvl6pPr>
            <a:lvl7pPr lvl="6" algn="r">
              <a:lnSpc>
                <a:spcPct val="100000"/>
              </a:lnSpc>
              <a:spcBef>
                <a:spcPts val="0"/>
              </a:spcBef>
              <a:spcAft>
                <a:spcPts val="0"/>
              </a:spcAft>
              <a:buNone/>
              <a:defRPr sz="1800"/>
            </a:lvl7pPr>
            <a:lvl8pPr lvl="7" algn="r">
              <a:lnSpc>
                <a:spcPct val="100000"/>
              </a:lnSpc>
              <a:spcBef>
                <a:spcPts val="0"/>
              </a:spcBef>
              <a:spcAft>
                <a:spcPts val="0"/>
              </a:spcAft>
              <a:buNone/>
              <a:defRPr sz="1800"/>
            </a:lvl8pPr>
            <a:lvl9pPr lvl="8" algn="r">
              <a:lnSpc>
                <a:spcPct val="100000"/>
              </a:lnSpc>
              <a:spcBef>
                <a:spcPts val="0"/>
              </a:spcBef>
              <a:spcAft>
                <a:spcPts val="0"/>
              </a:spcAft>
              <a:buNone/>
              <a:defRPr sz="1800"/>
            </a:lvl9pPr>
          </a:lstStyle>
          <a:p>
            <a:endParaRPr/>
          </a:p>
        </p:txBody>
      </p:sp>
      <p:sp>
        <p:nvSpPr>
          <p:cNvPr id="31" name="Google Shape;31;p7"/>
          <p:cNvSpPr txBox="1">
            <a:spLocks noGrp="1"/>
          </p:cNvSpPr>
          <p:nvPr>
            <p:ph type="title"/>
          </p:nvPr>
        </p:nvSpPr>
        <p:spPr>
          <a:xfrm>
            <a:off x="5598125" y="1879625"/>
            <a:ext cx="2826000" cy="5040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5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2238225" y="1542550"/>
            <a:ext cx="6138000" cy="1979100"/>
          </a:xfrm>
          <a:prstGeom prst="rect">
            <a:avLst/>
          </a:prstGeom>
        </p:spPr>
        <p:txBody>
          <a:bodyPr spcFirstLastPara="1" wrap="square" lIns="91425" tIns="91425" rIns="91425" bIns="91425" anchor="ctr" anchorCtr="0">
            <a:noAutofit/>
          </a:bodyPr>
          <a:lstStyle>
            <a:lvl1pPr lvl="0" algn="r">
              <a:spcBef>
                <a:spcPts val="0"/>
              </a:spcBef>
              <a:spcAft>
                <a:spcPts val="0"/>
              </a:spcAft>
              <a:buSzPts val="4800"/>
              <a:buNone/>
              <a:defRPr sz="5000">
                <a:solidFill>
                  <a:srgbClr val="FF9900"/>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p:nvPr/>
        </p:nvSpPr>
        <p:spPr>
          <a:xfrm flipH="1">
            <a:off x="-545225" y="-58700"/>
            <a:ext cx="2133600" cy="5181600"/>
          </a:xfrm>
          <a:custGeom>
            <a:avLst/>
            <a:gdLst/>
            <a:ahLst/>
            <a:cxnLst/>
            <a:rect l="l" t="t" r="r" b="b"/>
            <a:pathLst>
              <a:path w="85344" h="207264" extrusionOk="0">
                <a:moveTo>
                  <a:pt x="0" y="0"/>
                </a:moveTo>
                <a:lnTo>
                  <a:pt x="85344" y="1524"/>
                </a:lnTo>
                <a:lnTo>
                  <a:pt x="85344" y="207264"/>
                </a:lnTo>
                <a:lnTo>
                  <a:pt x="28194" y="207264"/>
                </a:lnTo>
                <a:close/>
              </a:path>
            </a:pathLst>
          </a:custGeom>
          <a:solidFill>
            <a:schemeClr val="accent1"/>
          </a:solid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7" name="Google Shape;37;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Font typeface="Roboto"/>
              <a:buNone/>
              <a:defRPr sz="2100">
                <a:latin typeface="Roboto"/>
                <a:ea typeface="Roboto"/>
                <a:cs typeface="Roboto"/>
                <a:sym typeface="Roboto"/>
              </a:defRPr>
            </a:lvl1pPr>
            <a:lvl2pPr lvl="1" algn="ctr">
              <a:lnSpc>
                <a:spcPct val="100000"/>
              </a:lnSpc>
              <a:spcBef>
                <a:spcPts val="0"/>
              </a:spcBef>
              <a:spcAft>
                <a:spcPts val="0"/>
              </a:spcAft>
              <a:buSzPts val="2100"/>
              <a:buFont typeface="Roboto"/>
              <a:buNone/>
              <a:defRPr sz="2100">
                <a:latin typeface="Roboto"/>
                <a:ea typeface="Roboto"/>
                <a:cs typeface="Roboto"/>
                <a:sym typeface="Roboto"/>
              </a:defRPr>
            </a:lvl2pPr>
            <a:lvl3pPr lvl="2" algn="ctr">
              <a:lnSpc>
                <a:spcPct val="100000"/>
              </a:lnSpc>
              <a:spcBef>
                <a:spcPts val="0"/>
              </a:spcBef>
              <a:spcAft>
                <a:spcPts val="0"/>
              </a:spcAft>
              <a:buSzPts val="2100"/>
              <a:buFont typeface="Roboto"/>
              <a:buNone/>
              <a:defRPr sz="2100">
                <a:latin typeface="Roboto"/>
                <a:ea typeface="Roboto"/>
                <a:cs typeface="Roboto"/>
                <a:sym typeface="Roboto"/>
              </a:defRPr>
            </a:lvl3pPr>
            <a:lvl4pPr lvl="3" algn="ctr">
              <a:lnSpc>
                <a:spcPct val="100000"/>
              </a:lnSpc>
              <a:spcBef>
                <a:spcPts val="0"/>
              </a:spcBef>
              <a:spcAft>
                <a:spcPts val="0"/>
              </a:spcAft>
              <a:buSzPts val="2100"/>
              <a:buFont typeface="Roboto"/>
              <a:buNone/>
              <a:defRPr sz="2100">
                <a:latin typeface="Roboto"/>
                <a:ea typeface="Roboto"/>
                <a:cs typeface="Roboto"/>
                <a:sym typeface="Roboto"/>
              </a:defRPr>
            </a:lvl4pPr>
            <a:lvl5pPr lvl="4" algn="ctr">
              <a:lnSpc>
                <a:spcPct val="100000"/>
              </a:lnSpc>
              <a:spcBef>
                <a:spcPts val="0"/>
              </a:spcBef>
              <a:spcAft>
                <a:spcPts val="0"/>
              </a:spcAft>
              <a:buSzPts val="2100"/>
              <a:buFont typeface="Roboto"/>
              <a:buNone/>
              <a:defRPr sz="2100">
                <a:latin typeface="Roboto"/>
                <a:ea typeface="Roboto"/>
                <a:cs typeface="Roboto"/>
                <a:sym typeface="Roboto"/>
              </a:defRPr>
            </a:lvl5pPr>
            <a:lvl6pPr lvl="5" algn="ctr">
              <a:lnSpc>
                <a:spcPct val="100000"/>
              </a:lnSpc>
              <a:spcBef>
                <a:spcPts val="0"/>
              </a:spcBef>
              <a:spcAft>
                <a:spcPts val="0"/>
              </a:spcAft>
              <a:buSzPts val="2100"/>
              <a:buFont typeface="Roboto"/>
              <a:buNone/>
              <a:defRPr sz="2100">
                <a:latin typeface="Roboto"/>
                <a:ea typeface="Roboto"/>
                <a:cs typeface="Roboto"/>
                <a:sym typeface="Roboto"/>
              </a:defRPr>
            </a:lvl6pPr>
            <a:lvl7pPr lvl="6" algn="ctr">
              <a:lnSpc>
                <a:spcPct val="100000"/>
              </a:lnSpc>
              <a:spcBef>
                <a:spcPts val="0"/>
              </a:spcBef>
              <a:spcAft>
                <a:spcPts val="0"/>
              </a:spcAft>
              <a:buSzPts val="2100"/>
              <a:buFont typeface="Roboto"/>
              <a:buNone/>
              <a:defRPr sz="2100">
                <a:latin typeface="Roboto"/>
                <a:ea typeface="Roboto"/>
                <a:cs typeface="Roboto"/>
                <a:sym typeface="Roboto"/>
              </a:defRPr>
            </a:lvl7pPr>
            <a:lvl8pPr lvl="7" algn="ctr">
              <a:lnSpc>
                <a:spcPct val="100000"/>
              </a:lnSpc>
              <a:spcBef>
                <a:spcPts val="0"/>
              </a:spcBef>
              <a:spcAft>
                <a:spcPts val="0"/>
              </a:spcAft>
              <a:buSzPts val="2100"/>
              <a:buFont typeface="Roboto"/>
              <a:buNone/>
              <a:defRPr sz="2100">
                <a:latin typeface="Roboto"/>
                <a:ea typeface="Roboto"/>
                <a:cs typeface="Roboto"/>
                <a:sym typeface="Roboto"/>
              </a:defRPr>
            </a:lvl8pPr>
            <a:lvl9pPr lvl="8" algn="ctr">
              <a:lnSpc>
                <a:spcPct val="100000"/>
              </a:lnSpc>
              <a:spcBef>
                <a:spcPts val="0"/>
              </a:spcBef>
              <a:spcAft>
                <a:spcPts val="0"/>
              </a:spcAft>
              <a:buSzPts val="2100"/>
              <a:buFont typeface="Roboto"/>
              <a:buNone/>
              <a:defRPr sz="2100">
                <a:latin typeface="Roboto"/>
                <a:ea typeface="Roboto"/>
                <a:cs typeface="Roboto"/>
                <a:sym typeface="Roboto"/>
              </a:defRPr>
            </a:lvl9pPr>
          </a:lstStyle>
          <a:p>
            <a:endParaRPr/>
          </a:p>
        </p:txBody>
      </p:sp>
      <p:sp>
        <p:nvSpPr>
          <p:cNvPr id="38" name="Google Shape;38;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SzPts val="1400"/>
              <a:buFont typeface="Roboto"/>
              <a:buChar char="●"/>
              <a:defRPr>
                <a:latin typeface="Roboto"/>
                <a:ea typeface="Roboto"/>
                <a:cs typeface="Roboto"/>
                <a:sym typeface="Roboto"/>
              </a:defRPr>
            </a:lvl1pPr>
            <a:lvl2pPr marL="914400" lvl="1" indent="-317500">
              <a:spcBef>
                <a:spcPts val="1600"/>
              </a:spcBef>
              <a:spcAft>
                <a:spcPts val="0"/>
              </a:spcAft>
              <a:buSzPts val="1400"/>
              <a:buFont typeface="Roboto"/>
              <a:buChar char="○"/>
              <a:defRPr>
                <a:latin typeface="Roboto"/>
                <a:ea typeface="Roboto"/>
                <a:cs typeface="Roboto"/>
                <a:sym typeface="Roboto"/>
              </a:defRPr>
            </a:lvl2pPr>
            <a:lvl3pPr marL="1371600" lvl="2" indent="-317500">
              <a:spcBef>
                <a:spcPts val="1600"/>
              </a:spcBef>
              <a:spcAft>
                <a:spcPts val="0"/>
              </a:spcAft>
              <a:buSzPts val="1400"/>
              <a:buFont typeface="Roboto"/>
              <a:buChar char="■"/>
              <a:defRPr>
                <a:latin typeface="Roboto"/>
                <a:ea typeface="Roboto"/>
                <a:cs typeface="Roboto"/>
                <a:sym typeface="Roboto"/>
              </a:defRPr>
            </a:lvl3pPr>
            <a:lvl4pPr marL="1828800" lvl="3" indent="-317500">
              <a:spcBef>
                <a:spcPts val="1600"/>
              </a:spcBef>
              <a:spcAft>
                <a:spcPts val="0"/>
              </a:spcAft>
              <a:buSzPts val="1400"/>
              <a:buFont typeface="Roboto"/>
              <a:buChar char="●"/>
              <a:defRPr>
                <a:latin typeface="Roboto"/>
                <a:ea typeface="Roboto"/>
                <a:cs typeface="Roboto"/>
                <a:sym typeface="Roboto"/>
              </a:defRPr>
            </a:lvl4pPr>
            <a:lvl5pPr marL="2286000" lvl="4" indent="-317500">
              <a:spcBef>
                <a:spcPts val="1600"/>
              </a:spcBef>
              <a:spcAft>
                <a:spcPts val="0"/>
              </a:spcAft>
              <a:buSzPts val="1400"/>
              <a:buFont typeface="Roboto"/>
              <a:buChar char="○"/>
              <a:defRPr>
                <a:latin typeface="Roboto"/>
                <a:ea typeface="Roboto"/>
                <a:cs typeface="Roboto"/>
                <a:sym typeface="Roboto"/>
              </a:defRPr>
            </a:lvl5pPr>
            <a:lvl6pPr marL="2743200" lvl="5" indent="-317500">
              <a:spcBef>
                <a:spcPts val="1600"/>
              </a:spcBef>
              <a:spcAft>
                <a:spcPts val="0"/>
              </a:spcAft>
              <a:buSzPts val="1400"/>
              <a:buFont typeface="Roboto"/>
              <a:buChar char="■"/>
              <a:defRPr>
                <a:latin typeface="Roboto"/>
                <a:ea typeface="Roboto"/>
                <a:cs typeface="Roboto"/>
                <a:sym typeface="Roboto"/>
              </a:defRPr>
            </a:lvl6pPr>
            <a:lvl7pPr marL="3200400" lvl="6" indent="-317500">
              <a:spcBef>
                <a:spcPts val="1600"/>
              </a:spcBef>
              <a:spcAft>
                <a:spcPts val="0"/>
              </a:spcAft>
              <a:buSzPts val="1400"/>
              <a:buFont typeface="Roboto"/>
              <a:buChar char="●"/>
              <a:defRPr>
                <a:latin typeface="Roboto"/>
                <a:ea typeface="Roboto"/>
                <a:cs typeface="Roboto"/>
                <a:sym typeface="Roboto"/>
              </a:defRPr>
            </a:lvl7pPr>
            <a:lvl8pPr marL="3657600" lvl="7" indent="-317500">
              <a:spcBef>
                <a:spcPts val="1600"/>
              </a:spcBef>
              <a:spcAft>
                <a:spcPts val="0"/>
              </a:spcAft>
              <a:buSzPts val="1400"/>
              <a:buFont typeface="Roboto"/>
              <a:buChar char="○"/>
              <a:defRPr>
                <a:latin typeface="Roboto"/>
                <a:ea typeface="Roboto"/>
                <a:cs typeface="Roboto"/>
                <a:sym typeface="Roboto"/>
              </a:defRPr>
            </a:lvl8pPr>
            <a:lvl9pPr marL="4114800" lvl="8" indent="-317500">
              <a:spcBef>
                <a:spcPts val="1600"/>
              </a:spcBef>
              <a:spcAft>
                <a:spcPts val="1600"/>
              </a:spcAft>
              <a:buSzPts val="1400"/>
              <a:buFont typeface="Roboto"/>
              <a:buChar char="■"/>
              <a:defRPr>
                <a:latin typeface="Roboto"/>
                <a:ea typeface="Roboto"/>
                <a:cs typeface="Roboto"/>
                <a:sym typeface="Roboto"/>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9"/>
        <p:cNvGrpSpPr/>
        <p:nvPr/>
      </p:nvGrpSpPr>
      <p:grpSpPr>
        <a:xfrm>
          <a:off x="0" y="0"/>
          <a:ext cx="0" cy="0"/>
          <a:chOff x="0" y="0"/>
          <a:chExt cx="0" cy="0"/>
        </a:xfrm>
      </p:grpSpPr>
      <p:sp>
        <p:nvSpPr>
          <p:cNvPr id="40" name="Google Shape;40;p10"/>
          <p:cNvSpPr txBox="1">
            <a:spLocks noGrp="1"/>
          </p:cNvSpPr>
          <p:nvPr>
            <p:ph type="title"/>
          </p:nvPr>
        </p:nvSpPr>
        <p:spPr>
          <a:xfrm>
            <a:off x="1909450" y="540000"/>
            <a:ext cx="5370600" cy="221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 Title and three columns 2">
  <p:cSld name="CUSTOM_1_2">
    <p:spTree>
      <p:nvGrpSpPr>
        <p:cNvPr id="1" name="Shape 81"/>
        <p:cNvGrpSpPr/>
        <p:nvPr/>
      </p:nvGrpSpPr>
      <p:grpSpPr>
        <a:xfrm>
          <a:off x="0" y="0"/>
          <a:ext cx="0" cy="0"/>
          <a:chOff x="0" y="0"/>
          <a:chExt cx="0" cy="0"/>
        </a:xfrm>
      </p:grpSpPr>
      <p:sp>
        <p:nvSpPr>
          <p:cNvPr id="82" name="Google Shape;82;p17"/>
          <p:cNvSpPr txBox="1">
            <a:spLocks noGrp="1"/>
          </p:cNvSpPr>
          <p:nvPr>
            <p:ph type="subTitle" idx="1"/>
          </p:nvPr>
        </p:nvSpPr>
        <p:spPr>
          <a:xfrm>
            <a:off x="1615825" y="1713900"/>
            <a:ext cx="2237700" cy="5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atin typeface="Roboto"/>
                <a:ea typeface="Roboto"/>
                <a:cs typeface="Roboto"/>
                <a:sym typeface="Roboto"/>
              </a:defRPr>
            </a:lvl1pPr>
            <a:lvl2pPr lvl="1" rtl="0">
              <a:lnSpc>
                <a:spcPct val="100000"/>
              </a:lnSpc>
              <a:spcBef>
                <a:spcPts val="1600"/>
              </a:spcBef>
              <a:spcAft>
                <a:spcPts val="0"/>
              </a:spcAft>
              <a:buNone/>
              <a:defRPr>
                <a:latin typeface="Roboto"/>
                <a:ea typeface="Roboto"/>
                <a:cs typeface="Roboto"/>
                <a:sym typeface="Roboto"/>
              </a:defRPr>
            </a:lvl2pPr>
            <a:lvl3pPr lvl="2" rtl="0">
              <a:lnSpc>
                <a:spcPct val="100000"/>
              </a:lnSpc>
              <a:spcBef>
                <a:spcPts val="1600"/>
              </a:spcBef>
              <a:spcAft>
                <a:spcPts val="0"/>
              </a:spcAft>
              <a:buNone/>
              <a:defRPr>
                <a:latin typeface="Roboto"/>
                <a:ea typeface="Roboto"/>
                <a:cs typeface="Roboto"/>
                <a:sym typeface="Roboto"/>
              </a:defRPr>
            </a:lvl3pPr>
            <a:lvl4pPr lvl="3" rtl="0">
              <a:lnSpc>
                <a:spcPct val="100000"/>
              </a:lnSpc>
              <a:spcBef>
                <a:spcPts val="1600"/>
              </a:spcBef>
              <a:spcAft>
                <a:spcPts val="0"/>
              </a:spcAft>
              <a:buNone/>
              <a:defRPr>
                <a:latin typeface="Roboto"/>
                <a:ea typeface="Roboto"/>
                <a:cs typeface="Roboto"/>
                <a:sym typeface="Roboto"/>
              </a:defRPr>
            </a:lvl4pPr>
            <a:lvl5pPr lvl="4" rtl="0">
              <a:lnSpc>
                <a:spcPct val="100000"/>
              </a:lnSpc>
              <a:spcBef>
                <a:spcPts val="1600"/>
              </a:spcBef>
              <a:spcAft>
                <a:spcPts val="0"/>
              </a:spcAft>
              <a:buNone/>
              <a:defRPr>
                <a:latin typeface="Roboto"/>
                <a:ea typeface="Roboto"/>
                <a:cs typeface="Roboto"/>
                <a:sym typeface="Roboto"/>
              </a:defRPr>
            </a:lvl5pPr>
            <a:lvl6pPr lvl="5" rtl="0">
              <a:lnSpc>
                <a:spcPct val="100000"/>
              </a:lnSpc>
              <a:spcBef>
                <a:spcPts val="1600"/>
              </a:spcBef>
              <a:spcAft>
                <a:spcPts val="0"/>
              </a:spcAft>
              <a:buNone/>
              <a:defRPr>
                <a:latin typeface="Roboto"/>
                <a:ea typeface="Roboto"/>
                <a:cs typeface="Roboto"/>
                <a:sym typeface="Roboto"/>
              </a:defRPr>
            </a:lvl6pPr>
            <a:lvl7pPr lvl="6" rtl="0">
              <a:lnSpc>
                <a:spcPct val="100000"/>
              </a:lnSpc>
              <a:spcBef>
                <a:spcPts val="1600"/>
              </a:spcBef>
              <a:spcAft>
                <a:spcPts val="0"/>
              </a:spcAft>
              <a:buNone/>
              <a:defRPr>
                <a:latin typeface="Roboto"/>
                <a:ea typeface="Roboto"/>
                <a:cs typeface="Roboto"/>
                <a:sym typeface="Roboto"/>
              </a:defRPr>
            </a:lvl7pPr>
            <a:lvl8pPr lvl="7" rtl="0">
              <a:lnSpc>
                <a:spcPct val="100000"/>
              </a:lnSpc>
              <a:spcBef>
                <a:spcPts val="1600"/>
              </a:spcBef>
              <a:spcAft>
                <a:spcPts val="0"/>
              </a:spcAft>
              <a:buNone/>
              <a:defRPr>
                <a:latin typeface="Roboto"/>
                <a:ea typeface="Roboto"/>
                <a:cs typeface="Roboto"/>
                <a:sym typeface="Roboto"/>
              </a:defRPr>
            </a:lvl8pPr>
            <a:lvl9pPr lvl="8" rtl="0">
              <a:lnSpc>
                <a:spcPct val="100000"/>
              </a:lnSpc>
              <a:spcBef>
                <a:spcPts val="1600"/>
              </a:spcBef>
              <a:spcAft>
                <a:spcPts val="1600"/>
              </a:spcAft>
              <a:buNone/>
              <a:defRPr>
                <a:latin typeface="Roboto"/>
                <a:ea typeface="Roboto"/>
                <a:cs typeface="Roboto"/>
                <a:sym typeface="Roboto"/>
              </a:defRPr>
            </a:lvl9pPr>
          </a:lstStyle>
          <a:p>
            <a:endParaRPr/>
          </a:p>
        </p:txBody>
      </p:sp>
      <p:sp>
        <p:nvSpPr>
          <p:cNvPr id="83" name="Google Shape;83;p17"/>
          <p:cNvSpPr txBox="1">
            <a:spLocks noGrp="1"/>
          </p:cNvSpPr>
          <p:nvPr>
            <p:ph type="subTitle" idx="2"/>
          </p:nvPr>
        </p:nvSpPr>
        <p:spPr>
          <a:xfrm>
            <a:off x="1615825" y="1390800"/>
            <a:ext cx="2663100" cy="323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00" b="1">
                <a:solidFill>
                  <a:srgbClr val="666666"/>
                </a:solidFill>
                <a:latin typeface="Montserrat"/>
                <a:ea typeface="Montserrat"/>
                <a:cs typeface="Montserrat"/>
                <a:sym typeface="Montserrat"/>
              </a:defRPr>
            </a:lvl1pPr>
            <a:lvl2pPr lvl="1" rtl="0">
              <a:lnSpc>
                <a:spcPct val="100000"/>
              </a:lnSpc>
              <a:spcBef>
                <a:spcPts val="0"/>
              </a:spcBef>
              <a:spcAft>
                <a:spcPts val="0"/>
              </a:spcAft>
              <a:buNone/>
              <a:defRPr sz="1800">
                <a:solidFill>
                  <a:srgbClr val="666666"/>
                </a:solidFill>
                <a:latin typeface="Montserrat"/>
                <a:ea typeface="Montserrat"/>
                <a:cs typeface="Montserrat"/>
                <a:sym typeface="Montserrat"/>
              </a:defRPr>
            </a:lvl2pPr>
            <a:lvl3pPr lvl="2" rtl="0">
              <a:lnSpc>
                <a:spcPct val="100000"/>
              </a:lnSpc>
              <a:spcBef>
                <a:spcPts val="0"/>
              </a:spcBef>
              <a:spcAft>
                <a:spcPts val="0"/>
              </a:spcAft>
              <a:buNone/>
              <a:defRPr sz="1800">
                <a:solidFill>
                  <a:srgbClr val="666666"/>
                </a:solidFill>
                <a:latin typeface="Montserrat"/>
                <a:ea typeface="Montserrat"/>
                <a:cs typeface="Montserrat"/>
                <a:sym typeface="Montserrat"/>
              </a:defRPr>
            </a:lvl3pPr>
            <a:lvl4pPr lvl="3" rtl="0">
              <a:lnSpc>
                <a:spcPct val="100000"/>
              </a:lnSpc>
              <a:spcBef>
                <a:spcPts val="0"/>
              </a:spcBef>
              <a:spcAft>
                <a:spcPts val="0"/>
              </a:spcAft>
              <a:buNone/>
              <a:defRPr sz="1800">
                <a:solidFill>
                  <a:srgbClr val="666666"/>
                </a:solidFill>
                <a:latin typeface="Montserrat"/>
                <a:ea typeface="Montserrat"/>
                <a:cs typeface="Montserrat"/>
                <a:sym typeface="Montserrat"/>
              </a:defRPr>
            </a:lvl4pPr>
            <a:lvl5pPr lvl="4" rtl="0">
              <a:lnSpc>
                <a:spcPct val="100000"/>
              </a:lnSpc>
              <a:spcBef>
                <a:spcPts val="0"/>
              </a:spcBef>
              <a:spcAft>
                <a:spcPts val="0"/>
              </a:spcAft>
              <a:buNone/>
              <a:defRPr sz="1800">
                <a:solidFill>
                  <a:srgbClr val="666666"/>
                </a:solidFill>
                <a:latin typeface="Montserrat"/>
                <a:ea typeface="Montserrat"/>
                <a:cs typeface="Montserrat"/>
                <a:sym typeface="Montserrat"/>
              </a:defRPr>
            </a:lvl5pPr>
            <a:lvl6pPr lvl="5" rtl="0">
              <a:lnSpc>
                <a:spcPct val="100000"/>
              </a:lnSpc>
              <a:spcBef>
                <a:spcPts val="0"/>
              </a:spcBef>
              <a:spcAft>
                <a:spcPts val="0"/>
              </a:spcAft>
              <a:buNone/>
              <a:defRPr sz="1800">
                <a:solidFill>
                  <a:srgbClr val="666666"/>
                </a:solidFill>
                <a:latin typeface="Montserrat"/>
                <a:ea typeface="Montserrat"/>
                <a:cs typeface="Montserrat"/>
                <a:sym typeface="Montserrat"/>
              </a:defRPr>
            </a:lvl6pPr>
            <a:lvl7pPr lvl="6" rtl="0">
              <a:lnSpc>
                <a:spcPct val="100000"/>
              </a:lnSpc>
              <a:spcBef>
                <a:spcPts val="0"/>
              </a:spcBef>
              <a:spcAft>
                <a:spcPts val="0"/>
              </a:spcAft>
              <a:buNone/>
              <a:defRPr sz="1800">
                <a:solidFill>
                  <a:srgbClr val="666666"/>
                </a:solidFill>
                <a:latin typeface="Montserrat"/>
                <a:ea typeface="Montserrat"/>
                <a:cs typeface="Montserrat"/>
                <a:sym typeface="Montserrat"/>
              </a:defRPr>
            </a:lvl7pPr>
            <a:lvl8pPr lvl="7" rtl="0">
              <a:lnSpc>
                <a:spcPct val="100000"/>
              </a:lnSpc>
              <a:spcBef>
                <a:spcPts val="0"/>
              </a:spcBef>
              <a:spcAft>
                <a:spcPts val="0"/>
              </a:spcAft>
              <a:buNone/>
              <a:defRPr sz="1800">
                <a:solidFill>
                  <a:srgbClr val="666666"/>
                </a:solidFill>
                <a:latin typeface="Montserrat"/>
                <a:ea typeface="Montserrat"/>
                <a:cs typeface="Montserrat"/>
                <a:sym typeface="Montserrat"/>
              </a:defRPr>
            </a:lvl8pPr>
            <a:lvl9pPr lvl="8" rtl="0">
              <a:lnSpc>
                <a:spcPct val="100000"/>
              </a:lnSpc>
              <a:spcBef>
                <a:spcPts val="0"/>
              </a:spcBef>
              <a:spcAft>
                <a:spcPts val="0"/>
              </a:spcAft>
              <a:buNone/>
              <a:defRPr sz="1800">
                <a:solidFill>
                  <a:srgbClr val="666666"/>
                </a:solidFill>
                <a:latin typeface="Montserrat"/>
                <a:ea typeface="Montserrat"/>
                <a:cs typeface="Montserrat"/>
                <a:sym typeface="Montserrat"/>
              </a:defRPr>
            </a:lvl9pPr>
          </a:lstStyle>
          <a:p>
            <a:endParaRPr/>
          </a:p>
        </p:txBody>
      </p:sp>
      <p:sp>
        <p:nvSpPr>
          <p:cNvPr id="84" name="Google Shape;84;p17"/>
          <p:cNvSpPr txBox="1">
            <a:spLocks noGrp="1"/>
          </p:cNvSpPr>
          <p:nvPr>
            <p:ph type="subTitle" idx="3"/>
          </p:nvPr>
        </p:nvSpPr>
        <p:spPr>
          <a:xfrm>
            <a:off x="1615825" y="2779800"/>
            <a:ext cx="2350500" cy="5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atin typeface="Roboto"/>
                <a:ea typeface="Roboto"/>
                <a:cs typeface="Roboto"/>
                <a:sym typeface="Roboto"/>
              </a:defRPr>
            </a:lvl1pPr>
            <a:lvl2pPr lvl="1" rtl="0">
              <a:lnSpc>
                <a:spcPct val="100000"/>
              </a:lnSpc>
              <a:spcBef>
                <a:spcPts val="1600"/>
              </a:spcBef>
              <a:spcAft>
                <a:spcPts val="0"/>
              </a:spcAft>
              <a:buNone/>
              <a:defRPr>
                <a:latin typeface="Roboto"/>
                <a:ea typeface="Roboto"/>
                <a:cs typeface="Roboto"/>
                <a:sym typeface="Roboto"/>
              </a:defRPr>
            </a:lvl2pPr>
            <a:lvl3pPr lvl="2" rtl="0">
              <a:lnSpc>
                <a:spcPct val="100000"/>
              </a:lnSpc>
              <a:spcBef>
                <a:spcPts val="1600"/>
              </a:spcBef>
              <a:spcAft>
                <a:spcPts val="0"/>
              </a:spcAft>
              <a:buNone/>
              <a:defRPr>
                <a:latin typeface="Roboto"/>
                <a:ea typeface="Roboto"/>
                <a:cs typeface="Roboto"/>
                <a:sym typeface="Roboto"/>
              </a:defRPr>
            </a:lvl3pPr>
            <a:lvl4pPr lvl="3" rtl="0">
              <a:lnSpc>
                <a:spcPct val="100000"/>
              </a:lnSpc>
              <a:spcBef>
                <a:spcPts val="1600"/>
              </a:spcBef>
              <a:spcAft>
                <a:spcPts val="0"/>
              </a:spcAft>
              <a:buNone/>
              <a:defRPr>
                <a:latin typeface="Roboto"/>
                <a:ea typeface="Roboto"/>
                <a:cs typeface="Roboto"/>
                <a:sym typeface="Roboto"/>
              </a:defRPr>
            </a:lvl4pPr>
            <a:lvl5pPr lvl="4" rtl="0">
              <a:lnSpc>
                <a:spcPct val="100000"/>
              </a:lnSpc>
              <a:spcBef>
                <a:spcPts val="1600"/>
              </a:spcBef>
              <a:spcAft>
                <a:spcPts val="0"/>
              </a:spcAft>
              <a:buNone/>
              <a:defRPr>
                <a:latin typeface="Roboto"/>
                <a:ea typeface="Roboto"/>
                <a:cs typeface="Roboto"/>
                <a:sym typeface="Roboto"/>
              </a:defRPr>
            </a:lvl5pPr>
            <a:lvl6pPr lvl="5" rtl="0">
              <a:lnSpc>
                <a:spcPct val="100000"/>
              </a:lnSpc>
              <a:spcBef>
                <a:spcPts val="1600"/>
              </a:spcBef>
              <a:spcAft>
                <a:spcPts val="0"/>
              </a:spcAft>
              <a:buNone/>
              <a:defRPr>
                <a:latin typeface="Roboto"/>
                <a:ea typeface="Roboto"/>
                <a:cs typeface="Roboto"/>
                <a:sym typeface="Roboto"/>
              </a:defRPr>
            </a:lvl6pPr>
            <a:lvl7pPr lvl="6" rtl="0">
              <a:lnSpc>
                <a:spcPct val="100000"/>
              </a:lnSpc>
              <a:spcBef>
                <a:spcPts val="1600"/>
              </a:spcBef>
              <a:spcAft>
                <a:spcPts val="0"/>
              </a:spcAft>
              <a:buNone/>
              <a:defRPr>
                <a:latin typeface="Roboto"/>
                <a:ea typeface="Roboto"/>
                <a:cs typeface="Roboto"/>
                <a:sym typeface="Roboto"/>
              </a:defRPr>
            </a:lvl7pPr>
            <a:lvl8pPr lvl="7" rtl="0">
              <a:lnSpc>
                <a:spcPct val="100000"/>
              </a:lnSpc>
              <a:spcBef>
                <a:spcPts val="1600"/>
              </a:spcBef>
              <a:spcAft>
                <a:spcPts val="0"/>
              </a:spcAft>
              <a:buNone/>
              <a:defRPr>
                <a:latin typeface="Roboto"/>
                <a:ea typeface="Roboto"/>
                <a:cs typeface="Roboto"/>
                <a:sym typeface="Roboto"/>
              </a:defRPr>
            </a:lvl8pPr>
            <a:lvl9pPr lvl="8" rtl="0">
              <a:lnSpc>
                <a:spcPct val="100000"/>
              </a:lnSpc>
              <a:spcBef>
                <a:spcPts val="1600"/>
              </a:spcBef>
              <a:spcAft>
                <a:spcPts val="1600"/>
              </a:spcAft>
              <a:buNone/>
              <a:defRPr>
                <a:latin typeface="Roboto"/>
                <a:ea typeface="Roboto"/>
                <a:cs typeface="Roboto"/>
                <a:sym typeface="Roboto"/>
              </a:defRPr>
            </a:lvl9pPr>
          </a:lstStyle>
          <a:p>
            <a:endParaRPr/>
          </a:p>
        </p:txBody>
      </p:sp>
      <p:sp>
        <p:nvSpPr>
          <p:cNvPr id="85" name="Google Shape;85;p17"/>
          <p:cNvSpPr txBox="1">
            <a:spLocks noGrp="1"/>
          </p:cNvSpPr>
          <p:nvPr>
            <p:ph type="subTitle" idx="4"/>
          </p:nvPr>
        </p:nvSpPr>
        <p:spPr>
          <a:xfrm>
            <a:off x="1615825" y="2456700"/>
            <a:ext cx="2663100" cy="323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00" b="1">
                <a:solidFill>
                  <a:srgbClr val="666666"/>
                </a:solidFill>
                <a:latin typeface="Montserrat"/>
                <a:ea typeface="Montserrat"/>
                <a:cs typeface="Montserrat"/>
                <a:sym typeface="Montserrat"/>
              </a:defRPr>
            </a:lvl1pPr>
            <a:lvl2pPr lvl="1" rtl="0">
              <a:lnSpc>
                <a:spcPct val="100000"/>
              </a:lnSpc>
              <a:spcBef>
                <a:spcPts val="0"/>
              </a:spcBef>
              <a:spcAft>
                <a:spcPts val="0"/>
              </a:spcAft>
              <a:buNone/>
              <a:defRPr sz="1800">
                <a:solidFill>
                  <a:srgbClr val="666666"/>
                </a:solidFill>
                <a:latin typeface="Montserrat"/>
                <a:ea typeface="Montserrat"/>
                <a:cs typeface="Montserrat"/>
                <a:sym typeface="Montserrat"/>
              </a:defRPr>
            </a:lvl2pPr>
            <a:lvl3pPr lvl="2" rtl="0">
              <a:lnSpc>
                <a:spcPct val="100000"/>
              </a:lnSpc>
              <a:spcBef>
                <a:spcPts val="0"/>
              </a:spcBef>
              <a:spcAft>
                <a:spcPts val="0"/>
              </a:spcAft>
              <a:buNone/>
              <a:defRPr sz="1800">
                <a:solidFill>
                  <a:srgbClr val="666666"/>
                </a:solidFill>
                <a:latin typeface="Montserrat"/>
                <a:ea typeface="Montserrat"/>
                <a:cs typeface="Montserrat"/>
                <a:sym typeface="Montserrat"/>
              </a:defRPr>
            </a:lvl3pPr>
            <a:lvl4pPr lvl="3" rtl="0">
              <a:lnSpc>
                <a:spcPct val="100000"/>
              </a:lnSpc>
              <a:spcBef>
                <a:spcPts val="0"/>
              </a:spcBef>
              <a:spcAft>
                <a:spcPts val="0"/>
              </a:spcAft>
              <a:buNone/>
              <a:defRPr sz="1800">
                <a:solidFill>
                  <a:srgbClr val="666666"/>
                </a:solidFill>
                <a:latin typeface="Montserrat"/>
                <a:ea typeface="Montserrat"/>
                <a:cs typeface="Montserrat"/>
                <a:sym typeface="Montserrat"/>
              </a:defRPr>
            </a:lvl4pPr>
            <a:lvl5pPr lvl="4" rtl="0">
              <a:lnSpc>
                <a:spcPct val="100000"/>
              </a:lnSpc>
              <a:spcBef>
                <a:spcPts val="0"/>
              </a:spcBef>
              <a:spcAft>
                <a:spcPts val="0"/>
              </a:spcAft>
              <a:buNone/>
              <a:defRPr sz="1800">
                <a:solidFill>
                  <a:srgbClr val="666666"/>
                </a:solidFill>
                <a:latin typeface="Montserrat"/>
                <a:ea typeface="Montserrat"/>
                <a:cs typeface="Montserrat"/>
                <a:sym typeface="Montserrat"/>
              </a:defRPr>
            </a:lvl5pPr>
            <a:lvl6pPr lvl="5" rtl="0">
              <a:lnSpc>
                <a:spcPct val="100000"/>
              </a:lnSpc>
              <a:spcBef>
                <a:spcPts val="0"/>
              </a:spcBef>
              <a:spcAft>
                <a:spcPts val="0"/>
              </a:spcAft>
              <a:buNone/>
              <a:defRPr sz="1800">
                <a:solidFill>
                  <a:srgbClr val="666666"/>
                </a:solidFill>
                <a:latin typeface="Montserrat"/>
                <a:ea typeface="Montserrat"/>
                <a:cs typeface="Montserrat"/>
                <a:sym typeface="Montserrat"/>
              </a:defRPr>
            </a:lvl6pPr>
            <a:lvl7pPr lvl="6" rtl="0">
              <a:lnSpc>
                <a:spcPct val="100000"/>
              </a:lnSpc>
              <a:spcBef>
                <a:spcPts val="0"/>
              </a:spcBef>
              <a:spcAft>
                <a:spcPts val="0"/>
              </a:spcAft>
              <a:buNone/>
              <a:defRPr sz="1800">
                <a:solidFill>
                  <a:srgbClr val="666666"/>
                </a:solidFill>
                <a:latin typeface="Montserrat"/>
                <a:ea typeface="Montserrat"/>
                <a:cs typeface="Montserrat"/>
                <a:sym typeface="Montserrat"/>
              </a:defRPr>
            </a:lvl7pPr>
            <a:lvl8pPr lvl="7" rtl="0">
              <a:lnSpc>
                <a:spcPct val="100000"/>
              </a:lnSpc>
              <a:spcBef>
                <a:spcPts val="0"/>
              </a:spcBef>
              <a:spcAft>
                <a:spcPts val="0"/>
              </a:spcAft>
              <a:buNone/>
              <a:defRPr sz="1800">
                <a:solidFill>
                  <a:srgbClr val="666666"/>
                </a:solidFill>
                <a:latin typeface="Montserrat"/>
                <a:ea typeface="Montserrat"/>
                <a:cs typeface="Montserrat"/>
                <a:sym typeface="Montserrat"/>
              </a:defRPr>
            </a:lvl8pPr>
            <a:lvl9pPr lvl="8" rtl="0">
              <a:lnSpc>
                <a:spcPct val="100000"/>
              </a:lnSpc>
              <a:spcBef>
                <a:spcPts val="0"/>
              </a:spcBef>
              <a:spcAft>
                <a:spcPts val="0"/>
              </a:spcAft>
              <a:buNone/>
              <a:defRPr sz="1800">
                <a:solidFill>
                  <a:srgbClr val="666666"/>
                </a:solidFill>
                <a:latin typeface="Montserrat"/>
                <a:ea typeface="Montserrat"/>
                <a:cs typeface="Montserrat"/>
                <a:sym typeface="Montserrat"/>
              </a:defRPr>
            </a:lvl9pPr>
          </a:lstStyle>
          <a:p>
            <a:endParaRPr/>
          </a:p>
        </p:txBody>
      </p:sp>
      <p:sp>
        <p:nvSpPr>
          <p:cNvPr id="86" name="Google Shape;86;p17"/>
          <p:cNvSpPr txBox="1">
            <a:spLocks noGrp="1"/>
          </p:cNvSpPr>
          <p:nvPr>
            <p:ph type="subTitle" idx="5"/>
          </p:nvPr>
        </p:nvSpPr>
        <p:spPr>
          <a:xfrm>
            <a:off x="1615825" y="3845700"/>
            <a:ext cx="2350500" cy="5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atin typeface="Roboto"/>
                <a:ea typeface="Roboto"/>
                <a:cs typeface="Roboto"/>
                <a:sym typeface="Roboto"/>
              </a:defRPr>
            </a:lvl1pPr>
            <a:lvl2pPr lvl="1" rtl="0">
              <a:lnSpc>
                <a:spcPct val="100000"/>
              </a:lnSpc>
              <a:spcBef>
                <a:spcPts val="1600"/>
              </a:spcBef>
              <a:spcAft>
                <a:spcPts val="0"/>
              </a:spcAft>
              <a:buNone/>
              <a:defRPr>
                <a:latin typeface="Roboto"/>
                <a:ea typeface="Roboto"/>
                <a:cs typeface="Roboto"/>
                <a:sym typeface="Roboto"/>
              </a:defRPr>
            </a:lvl2pPr>
            <a:lvl3pPr lvl="2" rtl="0">
              <a:lnSpc>
                <a:spcPct val="100000"/>
              </a:lnSpc>
              <a:spcBef>
                <a:spcPts val="1600"/>
              </a:spcBef>
              <a:spcAft>
                <a:spcPts val="0"/>
              </a:spcAft>
              <a:buNone/>
              <a:defRPr>
                <a:latin typeface="Roboto"/>
                <a:ea typeface="Roboto"/>
                <a:cs typeface="Roboto"/>
                <a:sym typeface="Roboto"/>
              </a:defRPr>
            </a:lvl3pPr>
            <a:lvl4pPr lvl="3" rtl="0">
              <a:lnSpc>
                <a:spcPct val="100000"/>
              </a:lnSpc>
              <a:spcBef>
                <a:spcPts val="1600"/>
              </a:spcBef>
              <a:spcAft>
                <a:spcPts val="0"/>
              </a:spcAft>
              <a:buNone/>
              <a:defRPr>
                <a:latin typeface="Roboto"/>
                <a:ea typeface="Roboto"/>
                <a:cs typeface="Roboto"/>
                <a:sym typeface="Roboto"/>
              </a:defRPr>
            </a:lvl4pPr>
            <a:lvl5pPr lvl="4" rtl="0">
              <a:lnSpc>
                <a:spcPct val="100000"/>
              </a:lnSpc>
              <a:spcBef>
                <a:spcPts val="1600"/>
              </a:spcBef>
              <a:spcAft>
                <a:spcPts val="0"/>
              </a:spcAft>
              <a:buNone/>
              <a:defRPr>
                <a:latin typeface="Roboto"/>
                <a:ea typeface="Roboto"/>
                <a:cs typeface="Roboto"/>
                <a:sym typeface="Roboto"/>
              </a:defRPr>
            </a:lvl5pPr>
            <a:lvl6pPr lvl="5" rtl="0">
              <a:lnSpc>
                <a:spcPct val="100000"/>
              </a:lnSpc>
              <a:spcBef>
                <a:spcPts val="1600"/>
              </a:spcBef>
              <a:spcAft>
                <a:spcPts val="0"/>
              </a:spcAft>
              <a:buNone/>
              <a:defRPr>
                <a:latin typeface="Roboto"/>
                <a:ea typeface="Roboto"/>
                <a:cs typeface="Roboto"/>
                <a:sym typeface="Roboto"/>
              </a:defRPr>
            </a:lvl6pPr>
            <a:lvl7pPr lvl="6" rtl="0">
              <a:lnSpc>
                <a:spcPct val="100000"/>
              </a:lnSpc>
              <a:spcBef>
                <a:spcPts val="1600"/>
              </a:spcBef>
              <a:spcAft>
                <a:spcPts val="0"/>
              </a:spcAft>
              <a:buNone/>
              <a:defRPr>
                <a:latin typeface="Roboto"/>
                <a:ea typeface="Roboto"/>
                <a:cs typeface="Roboto"/>
                <a:sym typeface="Roboto"/>
              </a:defRPr>
            </a:lvl7pPr>
            <a:lvl8pPr lvl="7" rtl="0">
              <a:lnSpc>
                <a:spcPct val="100000"/>
              </a:lnSpc>
              <a:spcBef>
                <a:spcPts val="1600"/>
              </a:spcBef>
              <a:spcAft>
                <a:spcPts val="0"/>
              </a:spcAft>
              <a:buNone/>
              <a:defRPr>
                <a:latin typeface="Roboto"/>
                <a:ea typeface="Roboto"/>
                <a:cs typeface="Roboto"/>
                <a:sym typeface="Roboto"/>
              </a:defRPr>
            </a:lvl8pPr>
            <a:lvl9pPr lvl="8" rtl="0">
              <a:lnSpc>
                <a:spcPct val="100000"/>
              </a:lnSpc>
              <a:spcBef>
                <a:spcPts val="1600"/>
              </a:spcBef>
              <a:spcAft>
                <a:spcPts val="1600"/>
              </a:spcAft>
              <a:buNone/>
              <a:defRPr>
                <a:latin typeface="Roboto"/>
                <a:ea typeface="Roboto"/>
                <a:cs typeface="Roboto"/>
                <a:sym typeface="Roboto"/>
              </a:defRPr>
            </a:lvl9pPr>
          </a:lstStyle>
          <a:p>
            <a:endParaRPr/>
          </a:p>
        </p:txBody>
      </p:sp>
      <p:sp>
        <p:nvSpPr>
          <p:cNvPr id="87" name="Google Shape;87;p17"/>
          <p:cNvSpPr txBox="1">
            <a:spLocks noGrp="1"/>
          </p:cNvSpPr>
          <p:nvPr>
            <p:ph type="subTitle" idx="6"/>
          </p:nvPr>
        </p:nvSpPr>
        <p:spPr>
          <a:xfrm>
            <a:off x="1615825" y="3522600"/>
            <a:ext cx="2663100" cy="323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00" b="1">
                <a:solidFill>
                  <a:srgbClr val="666666"/>
                </a:solidFill>
                <a:latin typeface="Montserrat"/>
                <a:ea typeface="Montserrat"/>
                <a:cs typeface="Montserrat"/>
                <a:sym typeface="Montserrat"/>
              </a:defRPr>
            </a:lvl1pPr>
            <a:lvl2pPr lvl="1" rtl="0">
              <a:lnSpc>
                <a:spcPct val="100000"/>
              </a:lnSpc>
              <a:spcBef>
                <a:spcPts val="0"/>
              </a:spcBef>
              <a:spcAft>
                <a:spcPts val="0"/>
              </a:spcAft>
              <a:buNone/>
              <a:defRPr sz="1800">
                <a:solidFill>
                  <a:srgbClr val="666666"/>
                </a:solidFill>
                <a:latin typeface="Montserrat"/>
                <a:ea typeface="Montserrat"/>
                <a:cs typeface="Montserrat"/>
                <a:sym typeface="Montserrat"/>
              </a:defRPr>
            </a:lvl2pPr>
            <a:lvl3pPr lvl="2" rtl="0">
              <a:lnSpc>
                <a:spcPct val="100000"/>
              </a:lnSpc>
              <a:spcBef>
                <a:spcPts val="0"/>
              </a:spcBef>
              <a:spcAft>
                <a:spcPts val="0"/>
              </a:spcAft>
              <a:buNone/>
              <a:defRPr sz="1800">
                <a:solidFill>
                  <a:srgbClr val="666666"/>
                </a:solidFill>
                <a:latin typeface="Montserrat"/>
                <a:ea typeface="Montserrat"/>
                <a:cs typeface="Montserrat"/>
                <a:sym typeface="Montserrat"/>
              </a:defRPr>
            </a:lvl3pPr>
            <a:lvl4pPr lvl="3" rtl="0">
              <a:lnSpc>
                <a:spcPct val="100000"/>
              </a:lnSpc>
              <a:spcBef>
                <a:spcPts val="0"/>
              </a:spcBef>
              <a:spcAft>
                <a:spcPts val="0"/>
              </a:spcAft>
              <a:buNone/>
              <a:defRPr sz="1800">
                <a:solidFill>
                  <a:srgbClr val="666666"/>
                </a:solidFill>
                <a:latin typeface="Montserrat"/>
                <a:ea typeface="Montserrat"/>
                <a:cs typeface="Montserrat"/>
                <a:sym typeface="Montserrat"/>
              </a:defRPr>
            </a:lvl4pPr>
            <a:lvl5pPr lvl="4" rtl="0">
              <a:lnSpc>
                <a:spcPct val="100000"/>
              </a:lnSpc>
              <a:spcBef>
                <a:spcPts val="0"/>
              </a:spcBef>
              <a:spcAft>
                <a:spcPts val="0"/>
              </a:spcAft>
              <a:buNone/>
              <a:defRPr sz="1800">
                <a:solidFill>
                  <a:srgbClr val="666666"/>
                </a:solidFill>
                <a:latin typeface="Montserrat"/>
                <a:ea typeface="Montserrat"/>
                <a:cs typeface="Montserrat"/>
                <a:sym typeface="Montserrat"/>
              </a:defRPr>
            </a:lvl5pPr>
            <a:lvl6pPr lvl="5" rtl="0">
              <a:lnSpc>
                <a:spcPct val="100000"/>
              </a:lnSpc>
              <a:spcBef>
                <a:spcPts val="0"/>
              </a:spcBef>
              <a:spcAft>
                <a:spcPts val="0"/>
              </a:spcAft>
              <a:buNone/>
              <a:defRPr sz="1800">
                <a:solidFill>
                  <a:srgbClr val="666666"/>
                </a:solidFill>
                <a:latin typeface="Montserrat"/>
                <a:ea typeface="Montserrat"/>
                <a:cs typeface="Montserrat"/>
                <a:sym typeface="Montserrat"/>
              </a:defRPr>
            </a:lvl6pPr>
            <a:lvl7pPr lvl="6" rtl="0">
              <a:lnSpc>
                <a:spcPct val="100000"/>
              </a:lnSpc>
              <a:spcBef>
                <a:spcPts val="0"/>
              </a:spcBef>
              <a:spcAft>
                <a:spcPts val="0"/>
              </a:spcAft>
              <a:buNone/>
              <a:defRPr sz="1800">
                <a:solidFill>
                  <a:srgbClr val="666666"/>
                </a:solidFill>
                <a:latin typeface="Montserrat"/>
                <a:ea typeface="Montserrat"/>
                <a:cs typeface="Montserrat"/>
                <a:sym typeface="Montserrat"/>
              </a:defRPr>
            </a:lvl7pPr>
            <a:lvl8pPr lvl="7" rtl="0">
              <a:lnSpc>
                <a:spcPct val="100000"/>
              </a:lnSpc>
              <a:spcBef>
                <a:spcPts val="0"/>
              </a:spcBef>
              <a:spcAft>
                <a:spcPts val="0"/>
              </a:spcAft>
              <a:buNone/>
              <a:defRPr sz="1800">
                <a:solidFill>
                  <a:srgbClr val="666666"/>
                </a:solidFill>
                <a:latin typeface="Montserrat"/>
                <a:ea typeface="Montserrat"/>
                <a:cs typeface="Montserrat"/>
                <a:sym typeface="Montserrat"/>
              </a:defRPr>
            </a:lvl8pPr>
            <a:lvl9pPr lvl="8" rtl="0">
              <a:lnSpc>
                <a:spcPct val="100000"/>
              </a:lnSpc>
              <a:spcBef>
                <a:spcPts val="0"/>
              </a:spcBef>
              <a:spcAft>
                <a:spcPts val="0"/>
              </a:spcAft>
              <a:buNone/>
              <a:defRPr sz="1800">
                <a:solidFill>
                  <a:srgbClr val="666666"/>
                </a:solidFill>
                <a:latin typeface="Montserrat"/>
                <a:ea typeface="Montserrat"/>
                <a:cs typeface="Montserrat"/>
                <a:sym typeface="Montserrat"/>
              </a:defRPr>
            </a:lvl9pPr>
          </a:lstStyle>
          <a:p>
            <a:endParaRPr/>
          </a:p>
        </p:txBody>
      </p:sp>
      <p:sp>
        <p:nvSpPr>
          <p:cNvPr id="88" name="Google Shape;88;p17"/>
          <p:cNvSpPr txBox="1">
            <a:spLocks noGrp="1"/>
          </p:cNvSpPr>
          <p:nvPr>
            <p:ph type="title"/>
          </p:nvPr>
        </p:nvSpPr>
        <p:spPr>
          <a:xfrm>
            <a:off x="720000" y="540000"/>
            <a:ext cx="3357900" cy="221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 Title and six columns">
  <p:cSld name="CUSTOM_2">
    <p:spTree>
      <p:nvGrpSpPr>
        <p:cNvPr id="1" name="Shape 98"/>
        <p:cNvGrpSpPr/>
        <p:nvPr/>
      </p:nvGrpSpPr>
      <p:grpSpPr>
        <a:xfrm>
          <a:off x="0" y="0"/>
          <a:ext cx="0" cy="0"/>
          <a:chOff x="0" y="0"/>
          <a:chExt cx="0" cy="0"/>
        </a:xfrm>
      </p:grpSpPr>
      <p:sp>
        <p:nvSpPr>
          <p:cNvPr id="99" name="Google Shape;99;p19"/>
          <p:cNvSpPr txBox="1">
            <a:spLocks noGrp="1"/>
          </p:cNvSpPr>
          <p:nvPr>
            <p:ph type="subTitle" idx="1"/>
          </p:nvPr>
        </p:nvSpPr>
        <p:spPr>
          <a:xfrm>
            <a:off x="719950" y="2247250"/>
            <a:ext cx="2212200" cy="55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atin typeface="Roboto"/>
                <a:ea typeface="Roboto"/>
                <a:cs typeface="Roboto"/>
                <a:sym typeface="Roboto"/>
              </a:defRPr>
            </a:lvl1pPr>
            <a:lvl2pPr lvl="1" algn="ctr" rtl="0">
              <a:lnSpc>
                <a:spcPct val="100000"/>
              </a:lnSpc>
              <a:spcBef>
                <a:spcPts val="1600"/>
              </a:spcBef>
              <a:spcAft>
                <a:spcPts val="0"/>
              </a:spcAft>
              <a:buNone/>
              <a:defRPr>
                <a:latin typeface="Roboto"/>
                <a:ea typeface="Roboto"/>
                <a:cs typeface="Roboto"/>
                <a:sym typeface="Roboto"/>
              </a:defRPr>
            </a:lvl2pPr>
            <a:lvl3pPr lvl="2" algn="ctr" rtl="0">
              <a:lnSpc>
                <a:spcPct val="100000"/>
              </a:lnSpc>
              <a:spcBef>
                <a:spcPts val="1600"/>
              </a:spcBef>
              <a:spcAft>
                <a:spcPts val="0"/>
              </a:spcAft>
              <a:buNone/>
              <a:defRPr>
                <a:latin typeface="Roboto"/>
                <a:ea typeface="Roboto"/>
                <a:cs typeface="Roboto"/>
                <a:sym typeface="Roboto"/>
              </a:defRPr>
            </a:lvl3pPr>
            <a:lvl4pPr lvl="3" algn="ctr" rtl="0">
              <a:lnSpc>
                <a:spcPct val="100000"/>
              </a:lnSpc>
              <a:spcBef>
                <a:spcPts val="1600"/>
              </a:spcBef>
              <a:spcAft>
                <a:spcPts val="0"/>
              </a:spcAft>
              <a:buNone/>
              <a:defRPr>
                <a:latin typeface="Roboto"/>
                <a:ea typeface="Roboto"/>
                <a:cs typeface="Roboto"/>
                <a:sym typeface="Roboto"/>
              </a:defRPr>
            </a:lvl4pPr>
            <a:lvl5pPr lvl="4" algn="ctr" rtl="0">
              <a:lnSpc>
                <a:spcPct val="100000"/>
              </a:lnSpc>
              <a:spcBef>
                <a:spcPts val="1600"/>
              </a:spcBef>
              <a:spcAft>
                <a:spcPts val="0"/>
              </a:spcAft>
              <a:buNone/>
              <a:defRPr>
                <a:latin typeface="Roboto"/>
                <a:ea typeface="Roboto"/>
                <a:cs typeface="Roboto"/>
                <a:sym typeface="Roboto"/>
              </a:defRPr>
            </a:lvl5pPr>
            <a:lvl6pPr lvl="5" algn="ctr" rtl="0">
              <a:lnSpc>
                <a:spcPct val="100000"/>
              </a:lnSpc>
              <a:spcBef>
                <a:spcPts val="1600"/>
              </a:spcBef>
              <a:spcAft>
                <a:spcPts val="0"/>
              </a:spcAft>
              <a:buNone/>
              <a:defRPr>
                <a:latin typeface="Roboto"/>
                <a:ea typeface="Roboto"/>
                <a:cs typeface="Roboto"/>
                <a:sym typeface="Roboto"/>
              </a:defRPr>
            </a:lvl6pPr>
            <a:lvl7pPr lvl="6" algn="ctr" rtl="0">
              <a:lnSpc>
                <a:spcPct val="100000"/>
              </a:lnSpc>
              <a:spcBef>
                <a:spcPts val="1600"/>
              </a:spcBef>
              <a:spcAft>
                <a:spcPts val="0"/>
              </a:spcAft>
              <a:buNone/>
              <a:defRPr>
                <a:latin typeface="Roboto"/>
                <a:ea typeface="Roboto"/>
                <a:cs typeface="Roboto"/>
                <a:sym typeface="Roboto"/>
              </a:defRPr>
            </a:lvl7pPr>
            <a:lvl8pPr lvl="7" algn="ctr" rtl="0">
              <a:lnSpc>
                <a:spcPct val="100000"/>
              </a:lnSpc>
              <a:spcBef>
                <a:spcPts val="1600"/>
              </a:spcBef>
              <a:spcAft>
                <a:spcPts val="0"/>
              </a:spcAft>
              <a:buNone/>
              <a:defRPr>
                <a:latin typeface="Roboto"/>
                <a:ea typeface="Roboto"/>
                <a:cs typeface="Roboto"/>
                <a:sym typeface="Roboto"/>
              </a:defRPr>
            </a:lvl8pPr>
            <a:lvl9pPr lvl="8" algn="ctr" rtl="0">
              <a:lnSpc>
                <a:spcPct val="100000"/>
              </a:lnSpc>
              <a:spcBef>
                <a:spcPts val="1600"/>
              </a:spcBef>
              <a:spcAft>
                <a:spcPts val="1600"/>
              </a:spcAft>
              <a:buNone/>
              <a:defRPr>
                <a:latin typeface="Roboto"/>
                <a:ea typeface="Roboto"/>
                <a:cs typeface="Roboto"/>
                <a:sym typeface="Roboto"/>
              </a:defRPr>
            </a:lvl9pPr>
          </a:lstStyle>
          <a:p>
            <a:endParaRPr/>
          </a:p>
        </p:txBody>
      </p:sp>
      <p:sp>
        <p:nvSpPr>
          <p:cNvPr id="100" name="Google Shape;100;p19"/>
          <p:cNvSpPr txBox="1">
            <a:spLocks noGrp="1"/>
          </p:cNvSpPr>
          <p:nvPr>
            <p:ph type="subTitle" idx="2"/>
          </p:nvPr>
        </p:nvSpPr>
        <p:spPr>
          <a:xfrm>
            <a:off x="886450" y="1952600"/>
            <a:ext cx="1875000" cy="339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00" b="1">
                <a:latin typeface="Montserrat"/>
                <a:ea typeface="Montserrat"/>
                <a:cs typeface="Montserrat"/>
                <a:sym typeface="Montserrat"/>
              </a:defRPr>
            </a:lvl1pPr>
            <a:lvl2pPr lvl="1" algn="ctr" rtl="0">
              <a:lnSpc>
                <a:spcPct val="100000"/>
              </a:lnSpc>
              <a:spcBef>
                <a:spcPts val="1600"/>
              </a:spcBef>
              <a:spcAft>
                <a:spcPts val="0"/>
              </a:spcAft>
              <a:buNone/>
              <a:defRPr sz="1800">
                <a:latin typeface="Montserrat"/>
                <a:ea typeface="Montserrat"/>
                <a:cs typeface="Montserrat"/>
                <a:sym typeface="Montserrat"/>
              </a:defRPr>
            </a:lvl2pPr>
            <a:lvl3pPr lvl="2" algn="ctr" rtl="0">
              <a:lnSpc>
                <a:spcPct val="100000"/>
              </a:lnSpc>
              <a:spcBef>
                <a:spcPts val="1600"/>
              </a:spcBef>
              <a:spcAft>
                <a:spcPts val="0"/>
              </a:spcAft>
              <a:buNone/>
              <a:defRPr sz="1800">
                <a:latin typeface="Montserrat"/>
                <a:ea typeface="Montserrat"/>
                <a:cs typeface="Montserrat"/>
                <a:sym typeface="Montserrat"/>
              </a:defRPr>
            </a:lvl3pPr>
            <a:lvl4pPr lvl="3" algn="ctr" rtl="0">
              <a:lnSpc>
                <a:spcPct val="100000"/>
              </a:lnSpc>
              <a:spcBef>
                <a:spcPts val="1600"/>
              </a:spcBef>
              <a:spcAft>
                <a:spcPts val="0"/>
              </a:spcAft>
              <a:buNone/>
              <a:defRPr sz="1800">
                <a:latin typeface="Montserrat"/>
                <a:ea typeface="Montserrat"/>
                <a:cs typeface="Montserrat"/>
                <a:sym typeface="Montserrat"/>
              </a:defRPr>
            </a:lvl4pPr>
            <a:lvl5pPr lvl="4" algn="ctr" rtl="0">
              <a:lnSpc>
                <a:spcPct val="100000"/>
              </a:lnSpc>
              <a:spcBef>
                <a:spcPts val="1600"/>
              </a:spcBef>
              <a:spcAft>
                <a:spcPts val="0"/>
              </a:spcAft>
              <a:buNone/>
              <a:defRPr sz="1800">
                <a:latin typeface="Montserrat"/>
                <a:ea typeface="Montserrat"/>
                <a:cs typeface="Montserrat"/>
                <a:sym typeface="Montserrat"/>
              </a:defRPr>
            </a:lvl5pPr>
            <a:lvl6pPr lvl="5" algn="ctr" rtl="0">
              <a:lnSpc>
                <a:spcPct val="100000"/>
              </a:lnSpc>
              <a:spcBef>
                <a:spcPts val="1600"/>
              </a:spcBef>
              <a:spcAft>
                <a:spcPts val="0"/>
              </a:spcAft>
              <a:buNone/>
              <a:defRPr sz="1800">
                <a:latin typeface="Montserrat"/>
                <a:ea typeface="Montserrat"/>
                <a:cs typeface="Montserrat"/>
                <a:sym typeface="Montserrat"/>
              </a:defRPr>
            </a:lvl6pPr>
            <a:lvl7pPr lvl="6" algn="ctr" rtl="0">
              <a:lnSpc>
                <a:spcPct val="100000"/>
              </a:lnSpc>
              <a:spcBef>
                <a:spcPts val="1600"/>
              </a:spcBef>
              <a:spcAft>
                <a:spcPts val="0"/>
              </a:spcAft>
              <a:buNone/>
              <a:defRPr sz="1800">
                <a:latin typeface="Montserrat"/>
                <a:ea typeface="Montserrat"/>
                <a:cs typeface="Montserrat"/>
                <a:sym typeface="Montserrat"/>
              </a:defRPr>
            </a:lvl7pPr>
            <a:lvl8pPr lvl="7" algn="ctr" rtl="0">
              <a:lnSpc>
                <a:spcPct val="100000"/>
              </a:lnSpc>
              <a:spcBef>
                <a:spcPts val="1600"/>
              </a:spcBef>
              <a:spcAft>
                <a:spcPts val="0"/>
              </a:spcAft>
              <a:buNone/>
              <a:defRPr sz="1800">
                <a:latin typeface="Montserrat"/>
                <a:ea typeface="Montserrat"/>
                <a:cs typeface="Montserrat"/>
                <a:sym typeface="Montserrat"/>
              </a:defRPr>
            </a:lvl8pPr>
            <a:lvl9pPr lvl="8" algn="ctr" rtl="0">
              <a:lnSpc>
                <a:spcPct val="100000"/>
              </a:lnSpc>
              <a:spcBef>
                <a:spcPts val="1600"/>
              </a:spcBef>
              <a:spcAft>
                <a:spcPts val="1600"/>
              </a:spcAft>
              <a:buNone/>
              <a:defRPr sz="1800">
                <a:latin typeface="Montserrat"/>
                <a:ea typeface="Montserrat"/>
                <a:cs typeface="Montserrat"/>
                <a:sym typeface="Montserrat"/>
              </a:defRPr>
            </a:lvl9pPr>
          </a:lstStyle>
          <a:p>
            <a:endParaRPr/>
          </a:p>
        </p:txBody>
      </p:sp>
      <p:sp>
        <p:nvSpPr>
          <p:cNvPr id="101" name="Google Shape;101;p19"/>
          <p:cNvSpPr txBox="1">
            <a:spLocks noGrp="1"/>
          </p:cNvSpPr>
          <p:nvPr>
            <p:ph type="subTitle" idx="3"/>
          </p:nvPr>
        </p:nvSpPr>
        <p:spPr>
          <a:xfrm>
            <a:off x="3465825" y="2247250"/>
            <a:ext cx="2212200" cy="55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atin typeface="Roboto"/>
                <a:ea typeface="Roboto"/>
                <a:cs typeface="Roboto"/>
                <a:sym typeface="Roboto"/>
              </a:defRPr>
            </a:lvl1pPr>
            <a:lvl2pPr lvl="1" algn="ctr" rtl="0">
              <a:lnSpc>
                <a:spcPct val="100000"/>
              </a:lnSpc>
              <a:spcBef>
                <a:spcPts val="1600"/>
              </a:spcBef>
              <a:spcAft>
                <a:spcPts val="0"/>
              </a:spcAft>
              <a:buNone/>
              <a:defRPr>
                <a:latin typeface="Roboto"/>
                <a:ea typeface="Roboto"/>
                <a:cs typeface="Roboto"/>
                <a:sym typeface="Roboto"/>
              </a:defRPr>
            </a:lvl2pPr>
            <a:lvl3pPr lvl="2" algn="ctr" rtl="0">
              <a:lnSpc>
                <a:spcPct val="100000"/>
              </a:lnSpc>
              <a:spcBef>
                <a:spcPts val="1600"/>
              </a:spcBef>
              <a:spcAft>
                <a:spcPts val="0"/>
              </a:spcAft>
              <a:buNone/>
              <a:defRPr>
                <a:latin typeface="Roboto"/>
                <a:ea typeface="Roboto"/>
                <a:cs typeface="Roboto"/>
                <a:sym typeface="Roboto"/>
              </a:defRPr>
            </a:lvl3pPr>
            <a:lvl4pPr lvl="3" algn="ctr" rtl="0">
              <a:lnSpc>
                <a:spcPct val="100000"/>
              </a:lnSpc>
              <a:spcBef>
                <a:spcPts val="1600"/>
              </a:spcBef>
              <a:spcAft>
                <a:spcPts val="0"/>
              </a:spcAft>
              <a:buNone/>
              <a:defRPr>
                <a:latin typeface="Roboto"/>
                <a:ea typeface="Roboto"/>
                <a:cs typeface="Roboto"/>
                <a:sym typeface="Roboto"/>
              </a:defRPr>
            </a:lvl4pPr>
            <a:lvl5pPr lvl="4" algn="ctr" rtl="0">
              <a:lnSpc>
                <a:spcPct val="100000"/>
              </a:lnSpc>
              <a:spcBef>
                <a:spcPts val="1600"/>
              </a:spcBef>
              <a:spcAft>
                <a:spcPts val="0"/>
              </a:spcAft>
              <a:buNone/>
              <a:defRPr>
                <a:latin typeface="Roboto"/>
                <a:ea typeface="Roboto"/>
                <a:cs typeface="Roboto"/>
                <a:sym typeface="Roboto"/>
              </a:defRPr>
            </a:lvl5pPr>
            <a:lvl6pPr lvl="5" algn="ctr" rtl="0">
              <a:lnSpc>
                <a:spcPct val="100000"/>
              </a:lnSpc>
              <a:spcBef>
                <a:spcPts val="1600"/>
              </a:spcBef>
              <a:spcAft>
                <a:spcPts val="0"/>
              </a:spcAft>
              <a:buNone/>
              <a:defRPr>
                <a:latin typeface="Roboto"/>
                <a:ea typeface="Roboto"/>
                <a:cs typeface="Roboto"/>
                <a:sym typeface="Roboto"/>
              </a:defRPr>
            </a:lvl6pPr>
            <a:lvl7pPr lvl="6" algn="ctr" rtl="0">
              <a:lnSpc>
                <a:spcPct val="100000"/>
              </a:lnSpc>
              <a:spcBef>
                <a:spcPts val="1600"/>
              </a:spcBef>
              <a:spcAft>
                <a:spcPts val="0"/>
              </a:spcAft>
              <a:buNone/>
              <a:defRPr>
                <a:latin typeface="Roboto"/>
                <a:ea typeface="Roboto"/>
                <a:cs typeface="Roboto"/>
                <a:sym typeface="Roboto"/>
              </a:defRPr>
            </a:lvl7pPr>
            <a:lvl8pPr lvl="7" algn="ctr" rtl="0">
              <a:lnSpc>
                <a:spcPct val="100000"/>
              </a:lnSpc>
              <a:spcBef>
                <a:spcPts val="1600"/>
              </a:spcBef>
              <a:spcAft>
                <a:spcPts val="0"/>
              </a:spcAft>
              <a:buNone/>
              <a:defRPr>
                <a:latin typeface="Roboto"/>
                <a:ea typeface="Roboto"/>
                <a:cs typeface="Roboto"/>
                <a:sym typeface="Roboto"/>
              </a:defRPr>
            </a:lvl8pPr>
            <a:lvl9pPr lvl="8" algn="ctr" rtl="0">
              <a:lnSpc>
                <a:spcPct val="100000"/>
              </a:lnSpc>
              <a:spcBef>
                <a:spcPts val="1600"/>
              </a:spcBef>
              <a:spcAft>
                <a:spcPts val="1600"/>
              </a:spcAft>
              <a:buNone/>
              <a:defRPr>
                <a:latin typeface="Roboto"/>
                <a:ea typeface="Roboto"/>
                <a:cs typeface="Roboto"/>
                <a:sym typeface="Roboto"/>
              </a:defRPr>
            </a:lvl9pPr>
          </a:lstStyle>
          <a:p>
            <a:endParaRPr/>
          </a:p>
        </p:txBody>
      </p:sp>
      <p:sp>
        <p:nvSpPr>
          <p:cNvPr id="102" name="Google Shape;102;p19"/>
          <p:cNvSpPr txBox="1">
            <a:spLocks noGrp="1"/>
          </p:cNvSpPr>
          <p:nvPr>
            <p:ph type="subTitle" idx="4"/>
          </p:nvPr>
        </p:nvSpPr>
        <p:spPr>
          <a:xfrm>
            <a:off x="3632350" y="1952600"/>
            <a:ext cx="1875000" cy="339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00" b="1">
                <a:latin typeface="Montserrat"/>
                <a:ea typeface="Montserrat"/>
                <a:cs typeface="Montserrat"/>
                <a:sym typeface="Montserrat"/>
              </a:defRPr>
            </a:lvl1pPr>
            <a:lvl2pPr lvl="1" algn="ctr" rtl="0">
              <a:lnSpc>
                <a:spcPct val="100000"/>
              </a:lnSpc>
              <a:spcBef>
                <a:spcPts val="1600"/>
              </a:spcBef>
              <a:spcAft>
                <a:spcPts val="0"/>
              </a:spcAft>
              <a:buNone/>
              <a:defRPr sz="1800">
                <a:latin typeface="Montserrat"/>
                <a:ea typeface="Montserrat"/>
                <a:cs typeface="Montserrat"/>
                <a:sym typeface="Montserrat"/>
              </a:defRPr>
            </a:lvl2pPr>
            <a:lvl3pPr lvl="2" algn="ctr" rtl="0">
              <a:lnSpc>
                <a:spcPct val="100000"/>
              </a:lnSpc>
              <a:spcBef>
                <a:spcPts val="1600"/>
              </a:spcBef>
              <a:spcAft>
                <a:spcPts val="0"/>
              </a:spcAft>
              <a:buNone/>
              <a:defRPr sz="1800">
                <a:latin typeface="Montserrat"/>
                <a:ea typeface="Montserrat"/>
                <a:cs typeface="Montserrat"/>
                <a:sym typeface="Montserrat"/>
              </a:defRPr>
            </a:lvl3pPr>
            <a:lvl4pPr lvl="3" algn="ctr" rtl="0">
              <a:lnSpc>
                <a:spcPct val="100000"/>
              </a:lnSpc>
              <a:spcBef>
                <a:spcPts val="1600"/>
              </a:spcBef>
              <a:spcAft>
                <a:spcPts val="0"/>
              </a:spcAft>
              <a:buNone/>
              <a:defRPr sz="1800">
                <a:latin typeface="Montserrat"/>
                <a:ea typeface="Montserrat"/>
                <a:cs typeface="Montserrat"/>
                <a:sym typeface="Montserrat"/>
              </a:defRPr>
            </a:lvl4pPr>
            <a:lvl5pPr lvl="4" algn="ctr" rtl="0">
              <a:lnSpc>
                <a:spcPct val="100000"/>
              </a:lnSpc>
              <a:spcBef>
                <a:spcPts val="1600"/>
              </a:spcBef>
              <a:spcAft>
                <a:spcPts val="0"/>
              </a:spcAft>
              <a:buNone/>
              <a:defRPr sz="1800">
                <a:latin typeface="Montserrat"/>
                <a:ea typeface="Montserrat"/>
                <a:cs typeface="Montserrat"/>
                <a:sym typeface="Montserrat"/>
              </a:defRPr>
            </a:lvl5pPr>
            <a:lvl6pPr lvl="5" algn="ctr" rtl="0">
              <a:lnSpc>
                <a:spcPct val="100000"/>
              </a:lnSpc>
              <a:spcBef>
                <a:spcPts val="1600"/>
              </a:spcBef>
              <a:spcAft>
                <a:spcPts val="0"/>
              </a:spcAft>
              <a:buNone/>
              <a:defRPr sz="1800">
                <a:latin typeface="Montserrat"/>
                <a:ea typeface="Montserrat"/>
                <a:cs typeface="Montserrat"/>
                <a:sym typeface="Montserrat"/>
              </a:defRPr>
            </a:lvl6pPr>
            <a:lvl7pPr lvl="6" algn="ctr" rtl="0">
              <a:lnSpc>
                <a:spcPct val="100000"/>
              </a:lnSpc>
              <a:spcBef>
                <a:spcPts val="1600"/>
              </a:spcBef>
              <a:spcAft>
                <a:spcPts val="0"/>
              </a:spcAft>
              <a:buNone/>
              <a:defRPr sz="1800">
                <a:latin typeface="Montserrat"/>
                <a:ea typeface="Montserrat"/>
                <a:cs typeface="Montserrat"/>
                <a:sym typeface="Montserrat"/>
              </a:defRPr>
            </a:lvl7pPr>
            <a:lvl8pPr lvl="7" algn="ctr" rtl="0">
              <a:lnSpc>
                <a:spcPct val="100000"/>
              </a:lnSpc>
              <a:spcBef>
                <a:spcPts val="1600"/>
              </a:spcBef>
              <a:spcAft>
                <a:spcPts val="0"/>
              </a:spcAft>
              <a:buNone/>
              <a:defRPr sz="1800">
                <a:latin typeface="Montserrat"/>
                <a:ea typeface="Montserrat"/>
                <a:cs typeface="Montserrat"/>
                <a:sym typeface="Montserrat"/>
              </a:defRPr>
            </a:lvl8pPr>
            <a:lvl9pPr lvl="8" algn="ctr" rtl="0">
              <a:lnSpc>
                <a:spcPct val="100000"/>
              </a:lnSpc>
              <a:spcBef>
                <a:spcPts val="1600"/>
              </a:spcBef>
              <a:spcAft>
                <a:spcPts val="1600"/>
              </a:spcAft>
              <a:buNone/>
              <a:defRPr sz="1800">
                <a:latin typeface="Montserrat"/>
                <a:ea typeface="Montserrat"/>
                <a:cs typeface="Montserrat"/>
                <a:sym typeface="Montserrat"/>
              </a:defRPr>
            </a:lvl9pPr>
          </a:lstStyle>
          <a:p>
            <a:endParaRPr/>
          </a:p>
        </p:txBody>
      </p:sp>
      <p:sp>
        <p:nvSpPr>
          <p:cNvPr id="103" name="Google Shape;103;p19"/>
          <p:cNvSpPr txBox="1">
            <a:spLocks noGrp="1"/>
          </p:cNvSpPr>
          <p:nvPr>
            <p:ph type="subTitle" idx="5"/>
          </p:nvPr>
        </p:nvSpPr>
        <p:spPr>
          <a:xfrm>
            <a:off x="6211900" y="2247250"/>
            <a:ext cx="2212200" cy="55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atin typeface="Roboto"/>
                <a:ea typeface="Roboto"/>
                <a:cs typeface="Roboto"/>
                <a:sym typeface="Roboto"/>
              </a:defRPr>
            </a:lvl1pPr>
            <a:lvl2pPr lvl="1" algn="ctr" rtl="0">
              <a:lnSpc>
                <a:spcPct val="100000"/>
              </a:lnSpc>
              <a:spcBef>
                <a:spcPts val="1600"/>
              </a:spcBef>
              <a:spcAft>
                <a:spcPts val="0"/>
              </a:spcAft>
              <a:buNone/>
              <a:defRPr>
                <a:latin typeface="Roboto"/>
                <a:ea typeface="Roboto"/>
                <a:cs typeface="Roboto"/>
                <a:sym typeface="Roboto"/>
              </a:defRPr>
            </a:lvl2pPr>
            <a:lvl3pPr lvl="2" algn="ctr" rtl="0">
              <a:lnSpc>
                <a:spcPct val="100000"/>
              </a:lnSpc>
              <a:spcBef>
                <a:spcPts val="1600"/>
              </a:spcBef>
              <a:spcAft>
                <a:spcPts val="0"/>
              </a:spcAft>
              <a:buNone/>
              <a:defRPr>
                <a:latin typeface="Roboto"/>
                <a:ea typeface="Roboto"/>
                <a:cs typeface="Roboto"/>
                <a:sym typeface="Roboto"/>
              </a:defRPr>
            </a:lvl3pPr>
            <a:lvl4pPr lvl="3" algn="ctr" rtl="0">
              <a:lnSpc>
                <a:spcPct val="100000"/>
              </a:lnSpc>
              <a:spcBef>
                <a:spcPts val="1600"/>
              </a:spcBef>
              <a:spcAft>
                <a:spcPts val="0"/>
              </a:spcAft>
              <a:buNone/>
              <a:defRPr>
                <a:latin typeface="Roboto"/>
                <a:ea typeface="Roboto"/>
                <a:cs typeface="Roboto"/>
                <a:sym typeface="Roboto"/>
              </a:defRPr>
            </a:lvl4pPr>
            <a:lvl5pPr lvl="4" algn="ctr" rtl="0">
              <a:lnSpc>
                <a:spcPct val="100000"/>
              </a:lnSpc>
              <a:spcBef>
                <a:spcPts val="1600"/>
              </a:spcBef>
              <a:spcAft>
                <a:spcPts val="0"/>
              </a:spcAft>
              <a:buNone/>
              <a:defRPr>
                <a:latin typeface="Roboto"/>
                <a:ea typeface="Roboto"/>
                <a:cs typeface="Roboto"/>
                <a:sym typeface="Roboto"/>
              </a:defRPr>
            </a:lvl5pPr>
            <a:lvl6pPr lvl="5" algn="ctr" rtl="0">
              <a:lnSpc>
                <a:spcPct val="100000"/>
              </a:lnSpc>
              <a:spcBef>
                <a:spcPts val="1600"/>
              </a:spcBef>
              <a:spcAft>
                <a:spcPts val="0"/>
              </a:spcAft>
              <a:buNone/>
              <a:defRPr>
                <a:latin typeface="Roboto"/>
                <a:ea typeface="Roboto"/>
                <a:cs typeface="Roboto"/>
                <a:sym typeface="Roboto"/>
              </a:defRPr>
            </a:lvl6pPr>
            <a:lvl7pPr lvl="6" algn="ctr" rtl="0">
              <a:lnSpc>
                <a:spcPct val="100000"/>
              </a:lnSpc>
              <a:spcBef>
                <a:spcPts val="1600"/>
              </a:spcBef>
              <a:spcAft>
                <a:spcPts val="0"/>
              </a:spcAft>
              <a:buNone/>
              <a:defRPr>
                <a:latin typeface="Roboto"/>
                <a:ea typeface="Roboto"/>
                <a:cs typeface="Roboto"/>
                <a:sym typeface="Roboto"/>
              </a:defRPr>
            </a:lvl7pPr>
            <a:lvl8pPr lvl="7" algn="ctr" rtl="0">
              <a:lnSpc>
                <a:spcPct val="100000"/>
              </a:lnSpc>
              <a:spcBef>
                <a:spcPts val="1600"/>
              </a:spcBef>
              <a:spcAft>
                <a:spcPts val="0"/>
              </a:spcAft>
              <a:buNone/>
              <a:defRPr>
                <a:latin typeface="Roboto"/>
                <a:ea typeface="Roboto"/>
                <a:cs typeface="Roboto"/>
                <a:sym typeface="Roboto"/>
              </a:defRPr>
            </a:lvl8pPr>
            <a:lvl9pPr lvl="8" algn="ctr" rtl="0">
              <a:lnSpc>
                <a:spcPct val="100000"/>
              </a:lnSpc>
              <a:spcBef>
                <a:spcPts val="1600"/>
              </a:spcBef>
              <a:spcAft>
                <a:spcPts val="1600"/>
              </a:spcAft>
              <a:buNone/>
              <a:defRPr>
                <a:latin typeface="Roboto"/>
                <a:ea typeface="Roboto"/>
                <a:cs typeface="Roboto"/>
                <a:sym typeface="Roboto"/>
              </a:defRPr>
            </a:lvl9pPr>
          </a:lstStyle>
          <a:p>
            <a:endParaRPr/>
          </a:p>
        </p:txBody>
      </p:sp>
      <p:sp>
        <p:nvSpPr>
          <p:cNvPr id="104" name="Google Shape;104;p19"/>
          <p:cNvSpPr txBox="1">
            <a:spLocks noGrp="1"/>
          </p:cNvSpPr>
          <p:nvPr>
            <p:ph type="subTitle" idx="6"/>
          </p:nvPr>
        </p:nvSpPr>
        <p:spPr>
          <a:xfrm>
            <a:off x="6375113" y="1955825"/>
            <a:ext cx="1875000" cy="339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00" b="1">
                <a:latin typeface="Montserrat"/>
                <a:ea typeface="Montserrat"/>
                <a:cs typeface="Montserrat"/>
                <a:sym typeface="Montserrat"/>
              </a:defRPr>
            </a:lvl1pPr>
            <a:lvl2pPr lvl="1" algn="ctr" rtl="0">
              <a:lnSpc>
                <a:spcPct val="100000"/>
              </a:lnSpc>
              <a:spcBef>
                <a:spcPts val="1600"/>
              </a:spcBef>
              <a:spcAft>
                <a:spcPts val="0"/>
              </a:spcAft>
              <a:buNone/>
              <a:defRPr sz="1800">
                <a:latin typeface="Montserrat"/>
                <a:ea typeface="Montserrat"/>
                <a:cs typeface="Montserrat"/>
                <a:sym typeface="Montserrat"/>
              </a:defRPr>
            </a:lvl2pPr>
            <a:lvl3pPr lvl="2" algn="ctr" rtl="0">
              <a:lnSpc>
                <a:spcPct val="100000"/>
              </a:lnSpc>
              <a:spcBef>
                <a:spcPts val="1600"/>
              </a:spcBef>
              <a:spcAft>
                <a:spcPts val="0"/>
              </a:spcAft>
              <a:buNone/>
              <a:defRPr sz="1800">
                <a:latin typeface="Montserrat"/>
                <a:ea typeface="Montserrat"/>
                <a:cs typeface="Montserrat"/>
                <a:sym typeface="Montserrat"/>
              </a:defRPr>
            </a:lvl3pPr>
            <a:lvl4pPr lvl="3" algn="ctr" rtl="0">
              <a:lnSpc>
                <a:spcPct val="100000"/>
              </a:lnSpc>
              <a:spcBef>
                <a:spcPts val="1600"/>
              </a:spcBef>
              <a:spcAft>
                <a:spcPts val="0"/>
              </a:spcAft>
              <a:buNone/>
              <a:defRPr sz="1800">
                <a:latin typeface="Montserrat"/>
                <a:ea typeface="Montserrat"/>
                <a:cs typeface="Montserrat"/>
                <a:sym typeface="Montserrat"/>
              </a:defRPr>
            </a:lvl4pPr>
            <a:lvl5pPr lvl="4" algn="ctr" rtl="0">
              <a:lnSpc>
                <a:spcPct val="100000"/>
              </a:lnSpc>
              <a:spcBef>
                <a:spcPts val="1600"/>
              </a:spcBef>
              <a:spcAft>
                <a:spcPts val="0"/>
              </a:spcAft>
              <a:buNone/>
              <a:defRPr sz="1800">
                <a:latin typeface="Montserrat"/>
                <a:ea typeface="Montserrat"/>
                <a:cs typeface="Montserrat"/>
                <a:sym typeface="Montserrat"/>
              </a:defRPr>
            </a:lvl5pPr>
            <a:lvl6pPr lvl="5" algn="ctr" rtl="0">
              <a:lnSpc>
                <a:spcPct val="100000"/>
              </a:lnSpc>
              <a:spcBef>
                <a:spcPts val="1600"/>
              </a:spcBef>
              <a:spcAft>
                <a:spcPts val="0"/>
              </a:spcAft>
              <a:buNone/>
              <a:defRPr sz="1800">
                <a:latin typeface="Montserrat"/>
                <a:ea typeface="Montserrat"/>
                <a:cs typeface="Montserrat"/>
                <a:sym typeface="Montserrat"/>
              </a:defRPr>
            </a:lvl6pPr>
            <a:lvl7pPr lvl="6" algn="ctr" rtl="0">
              <a:lnSpc>
                <a:spcPct val="100000"/>
              </a:lnSpc>
              <a:spcBef>
                <a:spcPts val="1600"/>
              </a:spcBef>
              <a:spcAft>
                <a:spcPts val="0"/>
              </a:spcAft>
              <a:buNone/>
              <a:defRPr sz="1800">
                <a:latin typeface="Montserrat"/>
                <a:ea typeface="Montserrat"/>
                <a:cs typeface="Montserrat"/>
                <a:sym typeface="Montserrat"/>
              </a:defRPr>
            </a:lvl7pPr>
            <a:lvl8pPr lvl="7" algn="ctr" rtl="0">
              <a:lnSpc>
                <a:spcPct val="100000"/>
              </a:lnSpc>
              <a:spcBef>
                <a:spcPts val="1600"/>
              </a:spcBef>
              <a:spcAft>
                <a:spcPts val="0"/>
              </a:spcAft>
              <a:buNone/>
              <a:defRPr sz="1800">
                <a:latin typeface="Montserrat"/>
                <a:ea typeface="Montserrat"/>
                <a:cs typeface="Montserrat"/>
                <a:sym typeface="Montserrat"/>
              </a:defRPr>
            </a:lvl8pPr>
            <a:lvl9pPr lvl="8" algn="ctr" rtl="0">
              <a:lnSpc>
                <a:spcPct val="100000"/>
              </a:lnSpc>
              <a:spcBef>
                <a:spcPts val="1600"/>
              </a:spcBef>
              <a:spcAft>
                <a:spcPts val="1600"/>
              </a:spcAft>
              <a:buNone/>
              <a:defRPr sz="1800">
                <a:latin typeface="Montserrat"/>
                <a:ea typeface="Montserrat"/>
                <a:cs typeface="Montserrat"/>
                <a:sym typeface="Montserrat"/>
              </a:defRPr>
            </a:lvl9pPr>
          </a:lstStyle>
          <a:p>
            <a:endParaRPr/>
          </a:p>
        </p:txBody>
      </p:sp>
      <p:sp>
        <p:nvSpPr>
          <p:cNvPr id="105" name="Google Shape;105;p19"/>
          <p:cNvSpPr txBox="1">
            <a:spLocks noGrp="1"/>
          </p:cNvSpPr>
          <p:nvPr>
            <p:ph type="subTitle" idx="7"/>
          </p:nvPr>
        </p:nvSpPr>
        <p:spPr>
          <a:xfrm>
            <a:off x="720000" y="4053000"/>
            <a:ext cx="2212200" cy="55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atin typeface="Roboto"/>
                <a:ea typeface="Roboto"/>
                <a:cs typeface="Roboto"/>
                <a:sym typeface="Roboto"/>
              </a:defRPr>
            </a:lvl1pPr>
            <a:lvl2pPr lvl="1" algn="ctr" rtl="0">
              <a:lnSpc>
                <a:spcPct val="100000"/>
              </a:lnSpc>
              <a:spcBef>
                <a:spcPts val="1600"/>
              </a:spcBef>
              <a:spcAft>
                <a:spcPts val="0"/>
              </a:spcAft>
              <a:buNone/>
              <a:defRPr>
                <a:latin typeface="Roboto"/>
                <a:ea typeface="Roboto"/>
                <a:cs typeface="Roboto"/>
                <a:sym typeface="Roboto"/>
              </a:defRPr>
            </a:lvl2pPr>
            <a:lvl3pPr lvl="2" algn="ctr" rtl="0">
              <a:lnSpc>
                <a:spcPct val="100000"/>
              </a:lnSpc>
              <a:spcBef>
                <a:spcPts val="1600"/>
              </a:spcBef>
              <a:spcAft>
                <a:spcPts val="0"/>
              </a:spcAft>
              <a:buNone/>
              <a:defRPr>
                <a:latin typeface="Roboto"/>
                <a:ea typeface="Roboto"/>
                <a:cs typeface="Roboto"/>
                <a:sym typeface="Roboto"/>
              </a:defRPr>
            </a:lvl3pPr>
            <a:lvl4pPr lvl="3" algn="ctr" rtl="0">
              <a:lnSpc>
                <a:spcPct val="100000"/>
              </a:lnSpc>
              <a:spcBef>
                <a:spcPts val="1600"/>
              </a:spcBef>
              <a:spcAft>
                <a:spcPts val="0"/>
              </a:spcAft>
              <a:buNone/>
              <a:defRPr>
                <a:latin typeface="Roboto"/>
                <a:ea typeface="Roboto"/>
                <a:cs typeface="Roboto"/>
                <a:sym typeface="Roboto"/>
              </a:defRPr>
            </a:lvl4pPr>
            <a:lvl5pPr lvl="4" algn="ctr" rtl="0">
              <a:lnSpc>
                <a:spcPct val="100000"/>
              </a:lnSpc>
              <a:spcBef>
                <a:spcPts val="1600"/>
              </a:spcBef>
              <a:spcAft>
                <a:spcPts val="0"/>
              </a:spcAft>
              <a:buNone/>
              <a:defRPr>
                <a:latin typeface="Roboto"/>
                <a:ea typeface="Roboto"/>
                <a:cs typeface="Roboto"/>
                <a:sym typeface="Roboto"/>
              </a:defRPr>
            </a:lvl5pPr>
            <a:lvl6pPr lvl="5" algn="ctr" rtl="0">
              <a:lnSpc>
                <a:spcPct val="100000"/>
              </a:lnSpc>
              <a:spcBef>
                <a:spcPts val="1600"/>
              </a:spcBef>
              <a:spcAft>
                <a:spcPts val="0"/>
              </a:spcAft>
              <a:buNone/>
              <a:defRPr>
                <a:latin typeface="Roboto"/>
                <a:ea typeface="Roboto"/>
                <a:cs typeface="Roboto"/>
                <a:sym typeface="Roboto"/>
              </a:defRPr>
            </a:lvl6pPr>
            <a:lvl7pPr lvl="6" algn="ctr" rtl="0">
              <a:lnSpc>
                <a:spcPct val="100000"/>
              </a:lnSpc>
              <a:spcBef>
                <a:spcPts val="1600"/>
              </a:spcBef>
              <a:spcAft>
                <a:spcPts val="0"/>
              </a:spcAft>
              <a:buNone/>
              <a:defRPr>
                <a:latin typeface="Roboto"/>
                <a:ea typeface="Roboto"/>
                <a:cs typeface="Roboto"/>
                <a:sym typeface="Roboto"/>
              </a:defRPr>
            </a:lvl7pPr>
            <a:lvl8pPr lvl="7" algn="ctr" rtl="0">
              <a:lnSpc>
                <a:spcPct val="100000"/>
              </a:lnSpc>
              <a:spcBef>
                <a:spcPts val="1600"/>
              </a:spcBef>
              <a:spcAft>
                <a:spcPts val="0"/>
              </a:spcAft>
              <a:buNone/>
              <a:defRPr>
                <a:latin typeface="Roboto"/>
                <a:ea typeface="Roboto"/>
                <a:cs typeface="Roboto"/>
                <a:sym typeface="Roboto"/>
              </a:defRPr>
            </a:lvl8pPr>
            <a:lvl9pPr lvl="8" algn="ctr" rtl="0">
              <a:lnSpc>
                <a:spcPct val="100000"/>
              </a:lnSpc>
              <a:spcBef>
                <a:spcPts val="1600"/>
              </a:spcBef>
              <a:spcAft>
                <a:spcPts val="1600"/>
              </a:spcAft>
              <a:buNone/>
              <a:defRPr>
                <a:latin typeface="Roboto"/>
                <a:ea typeface="Roboto"/>
                <a:cs typeface="Roboto"/>
                <a:sym typeface="Roboto"/>
              </a:defRPr>
            </a:lvl9pPr>
          </a:lstStyle>
          <a:p>
            <a:endParaRPr/>
          </a:p>
        </p:txBody>
      </p:sp>
      <p:sp>
        <p:nvSpPr>
          <p:cNvPr id="106" name="Google Shape;106;p19"/>
          <p:cNvSpPr txBox="1">
            <a:spLocks noGrp="1"/>
          </p:cNvSpPr>
          <p:nvPr>
            <p:ph type="subTitle" idx="8"/>
          </p:nvPr>
        </p:nvSpPr>
        <p:spPr>
          <a:xfrm>
            <a:off x="886450" y="3758350"/>
            <a:ext cx="1875000" cy="339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00" b="1">
                <a:latin typeface="Montserrat"/>
                <a:ea typeface="Montserrat"/>
                <a:cs typeface="Montserrat"/>
                <a:sym typeface="Montserrat"/>
              </a:defRPr>
            </a:lvl1pPr>
            <a:lvl2pPr lvl="1" algn="ctr" rtl="0">
              <a:lnSpc>
                <a:spcPct val="100000"/>
              </a:lnSpc>
              <a:spcBef>
                <a:spcPts val="1600"/>
              </a:spcBef>
              <a:spcAft>
                <a:spcPts val="0"/>
              </a:spcAft>
              <a:buNone/>
              <a:defRPr sz="1800">
                <a:latin typeface="Montserrat"/>
                <a:ea typeface="Montserrat"/>
                <a:cs typeface="Montserrat"/>
                <a:sym typeface="Montserrat"/>
              </a:defRPr>
            </a:lvl2pPr>
            <a:lvl3pPr lvl="2" algn="ctr" rtl="0">
              <a:lnSpc>
                <a:spcPct val="100000"/>
              </a:lnSpc>
              <a:spcBef>
                <a:spcPts val="1600"/>
              </a:spcBef>
              <a:spcAft>
                <a:spcPts val="0"/>
              </a:spcAft>
              <a:buNone/>
              <a:defRPr sz="1800">
                <a:latin typeface="Montserrat"/>
                <a:ea typeface="Montserrat"/>
                <a:cs typeface="Montserrat"/>
                <a:sym typeface="Montserrat"/>
              </a:defRPr>
            </a:lvl3pPr>
            <a:lvl4pPr lvl="3" algn="ctr" rtl="0">
              <a:lnSpc>
                <a:spcPct val="100000"/>
              </a:lnSpc>
              <a:spcBef>
                <a:spcPts val="1600"/>
              </a:spcBef>
              <a:spcAft>
                <a:spcPts val="0"/>
              </a:spcAft>
              <a:buNone/>
              <a:defRPr sz="1800">
                <a:latin typeface="Montserrat"/>
                <a:ea typeface="Montserrat"/>
                <a:cs typeface="Montserrat"/>
                <a:sym typeface="Montserrat"/>
              </a:defRPr>
            </a:lvl4pPr>
            <a:lvl5pPr lvl="4" algn="ctr" rtl="0">
              <a:lnSpc>
                <a:spcPct val="100000"/>
              </a:lnSpc>
              <a:spcBef>
                <a:spcPts val="1600"/>
              </a:spcBef>
              <a:spcAft>
                <a:spcPts val="0"/>
              </a:spcAft>
              <a:buNone/>
              <a:defRPr sz="1800">
                <a:latin typeface="Montserrat"/>
                <a:ea typeface="Montserrat"/>
                <a:cs typeface="Montserrat"/>
                <a:sym typeface="Montserrat"/>
              </a:defRPr>
            </a:lvl5pPr>
            <a:lvl6pPr lvl="5" algn="ctr" rtl="0">
              <a:lnSpc>
                <a:spcPct val="100000"/>
              </a:lnSpc>
              <a:spcBef>
                <a:spcPts val="1600"/>
              </a:spcBef>
              <a:spcAft>
                <a:spcPts val="0"/>
              </a:spcAft>
              <a:buNone/>
              <a:defRPr sz="1800">
                <a:latin typeface="Montserrat"/>
                <a:ea typeface="Montserrat"/>
                <a:cs typeface="Montserrat"/>
                <a:sym typeface="Montserrat"/>
              </a:defRPr>
            </a:lvl6pPr>
            <a:lvl7pPr lvl="6" algn="ctr" rtl="0">
              <a:lnSpc>
                <a:spcPct val="100000"/>
              </a:lnSpc>
              <a:spcBef>
                <a:spcPts val="1600"/>
              </a:spcBef>
              <a:spcAft>
                <a:spcPts val="0"/>
              </a:spcAft>
              <a:buNone/>
              <a:defRPr sz="1800">
                <a:latin typeface="Montserrat"/>
                <a:ea typeface="Montserrat"/>
                <a:cs typeface="Montserrat"/>
                <a:sym typeface="Montserrat"/>
              </a:defRPr>
            </a:lvl7pPr>
            <a:lvl8pPr lvl="7" algn="ctr" rtl="0">
              <a:lnSpc>
                <a:spcPct val="100000"/>
              </a:lnSpc>
              <a:spcBef>
                <a:spcPts val="1600"/>
              </a:spcBef>
              <a:spcAft>
                <a:spcPts val="0"/>
              </a:spcAft>
              <a:buNone/>
              <a:defRPr sz="1800">
                <a:latin typeface="Montserrat"/>
                <a:ea typeface="Montserrat"/>
                <a:cs typeface="Montserrat"/>
                <a:sym typeface="Montserrat"/>
              </a:defRPr>
            </a:lvl8pPr>
            <a:lvl9pPr lvl="8" algn="ctr" rtl="0">
              <a:lnSpc>
                <a:spcPct val="100000"/>
              </a:lnSpc>
              <a:spcBef>
                <a:spcPts val="1600"/>
              </a:spcBef>
              <a:spcAft>
                <a:spcPts val="1600"/>
              </a:spcAft>
              <a:buNone/>
              <a:defRPr sz="1800">
                <a:latin typeface="Montserrat"/>
                <a:ea typeface="Montserrat"/>
                <a:cs typeface="Montserrat"/>
                <a:sym typeface="Montserrat"/>
              </a:defRPr>
            </a:lvl9pPr>
          </a:lstStyle>
          <a:p>
            <a:endParaRPr/>
          </a:p>
        </p:txBody>
      </p:sp>
      <p:sp>
        <p:nvSpPr>
          <p:cNvPr id="107" name="Google Shape;107;p19"/>
          <p:cNvSpPr txBox="1">
            <a:spLocks noGrp="1"/>
          </p:cNvSpPr>
          <p:nvPr>
            <p:ph type="subTitle" idx="9"/>
          </p:nvPr>
        </p:nvSpPr>
        <p:spPr>
          <a:xfrm>
            <a:off x="3465975" y="4053000"/>
            <a:ext cx="2212200" cy="55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atin typeface="Roboto"/>
                <a:ea typeface="Roboto"/>
                <a:cs typeface="Roboto"/>
                <a:sym typeface="Roboto"/>
              </a:defRPr>
            </a:lvl1pPr>
            <a:lvl2pPr lvl="1" algn="ctr" rtl="0">
              <a:lnSpc>
                <a:spcPct val="100000"/>
              </a:lnSpc>
              <a:spcBef>
                <a:spcPts val="1600"/>
              </a:spcBef>
              <a:spcAft>
                <a:spcPts val="0"/>
              </a:spcAft>
              <a:buNone/>
              <a:defRPr>
                <a:latin typeface="Roboto"/>
                <a:ea typeface="Roboto"/>
                <a:cs typeface="Roboto"/>
                <a:sym typeface="Roboto"/>
              </a:defRPr>
            </a:lvl2pPr>
            <a:lvl3pPr lvl="2" algn="ctr" rtl="0">
              <a:lnSpc>
                <a:spcPct val="100000"/>
              </a:lnSpc>
              <a:spcBef>
                <a:spcPts val="1600"/>
              </a:spcBef>
              <a:spcAft>
                <a:spcPts val="0"/>
              </a:spcAft>
              <a:buNone/>
              <a:defRPr>
                <a:latin typeface="Roboto"/>
                <a:ea typeface="Roboto"/>
                <a:cs typeface="Roboto"/>
                <a:sym typeface="Roboto"/>
              </a:defRPr>
            </a:lvl3pPr>
            <a:lvl4pPr lvl="3" algn="ctr" rtl="0">
              <a:lnSpc>
                <a:spcPct val="100000"/>
              </a:lnSpc>
              <a:spcBef>
                <a:spcPts val="1600"/>
              </a:spcBef>
              <a:spcAft>
                <a:spcPts val="0"/>
              </a:spcAft>
              <a:buNone/>
              <a:defRPr>
                <a:latin typeface="Roboto"/>
                <a:ea typeface="Roboto"/>
                <a:cs typeface="Roboto"/>
                <a:sym typeface="Roboto"/>
              </a:defRPr>
            </a:lvl4pPr>
            <a:lvl5pPr lvl="4" algn="ctr" rtl="0">
              <a:lnSpc>
                <a:spcPct val="100000"/>
              </a:lnSpc>
              <a:spcBef>
                <a:spcPts val="1600"/>
              </a:spcBef>
              <a:spcAft>
                <a:spcPts val="0"/>
              </a:spcAft>
              <a:buNone/>
              <a:defRPr>
                <a:latin typeface="Roboto"/>
                <a:ea typeface="Roboto"/>
                <a:cs typeface="Roboto"/>
                <a:sym typeface="Roboto"/>
              </a:defRPr>
            </a:lvl5pPr>
            <a:lvl6pPr lvl="5" algn="ctr" rtl="0">
              <a:lnSpc>
                <a:spcPct val="100000"/>
              </a:lnSpc>
              <a:spcBef>
                <a:spcPts val="1600"/>
              </a:spcBef>
              <a:spcAft>
                <a:spcPts val="0"/>
              </a:spcAft>
              <a:buNone/>
              <a:defRPr>
                <a:latin typeface="Roboto"/>
                <a:ea typeface="Roboto"/>
                <a:cs typeface="Roboto"/>
                <a:sym typeface="Roboto"/>
              </a:defRPr>
            </a:lvl6pPr>
            <a:lvl7pPr lvl="6" algn="ctr" rtl="0">
              <a:lnSpc>
                <a:spcPct val="100000"/>
              </a:lnSpc>
              <a:spcBef>
                <a:spcPts val="1600"/>
              </a:spcBef>
              <a:spcAft>
                <a:spcPts val="0"/>
              </a:spcAft>
              <a:buNone/>
              <a:defRPr>
                <a:latin typeface="Roboto"/>
                <a:ea typeface="Roboto"/>
                <a:cs typeface="Roboto"/>
                <a:sym typeface="Roboto"/>
              </a:defRPr>
            </a:lvl7pPr>
            <a:lvl8pPr lvl="7" algn="ctr" rtl="0">
              <a:lnSpc>
                <a:spcPct val="100000"/>
              </a:lnSpc>
              <a:spcBef>
                <a:spcPts val="1600"/>
              </a:spcBef>
              <a:spcAft>
                <a:spcPts val="0"/>
              </a:spcAft>
              <a:buNone/>
              <a:defRPr>
                <a:latin typeface="Roboto"/>
                <a:ea typeface="Roboto"/>
                <a:cs typeface="Roboto"/>
                <a:sym typeface="Roboto"/>
              </a:defRPr>
            </a:lvl8pPr>
            <a:lvl9pPr lvl="8" algn="ctr" rtl="0">
              <a:lnSpc>
                <a:spcPct val="100000"/>
              </a:lnSpc>
              <a:spcBef>
                <a:spcPts val="1600"/>
              </a:spcBef>
              <a:spcAft>
                <a:spcPts val="1600"/>
              </a:spcAft>
              <a:buNone/>
              <a:defRPr>
                <a:latin typeface="Roboto"/>
                <a:ea typeface="Roboto"/>
                <a:cs typeface="Roboto"/>
                <a:sym typeface="Roboto"/>
              </a:defRPr>
            </a:lvl9pPr>
          </a:lstStyle>
          <a:p>
            <a:endParaRPr/>
          </a:p>
        </p:txBody>
      </p:sp>
      <p:sp>
        <p:nvSpPr>
          <p:cNvPr id="108" name="Google Shape;108;p19"/>
          <p:cNvSpPr txBox="1">
            <a:spLocks noGrp="1"/>
          </p:cNvSpPr>
          <p:nvPr>
            <p:ph type="subTitle" idx="13"/>
          </p:nvPr>
        </p:nvSpPr>
        <p:spPr>
          <a:xfrm>
            <a:off x="3632350" y="3758350"/>
            <a:ext cx="1875000" cy="339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00" b="1">
                <a:latin typeface="Montserrat"/>
                <a:ea typeface="Montserrat"/>
                <a:cs typeface="Montserrat"/>
                <a:sym typeface="Montserrat"/>
              </a:defRPr>
            </a:lvl1pPr>
            <a:lvl2pPr lvl="1" algn="ctr" rtl="0">
              <a:lnSpc>
                <a:spcPct val="100000"/>
              </a:lnSpc>
              <a:spcBef>
                <a:spcPts val="1600"/>
              </a:spcBef>
              <a:spcAft>
                <a:spcPts val="0"/>
              </a:spcAft>
              <a:buNone/>
              <a:defRPr sz="1800">
                <a:latin typeface="Montserrat"/>
                <a:ea typeface="Montserrat"/>
                <a:cs typeface="Montserrat"/>
                <a:sym typeface="Montserrat"/>
              </a:defRPr>
            </a:lvl2pPr>
            <a:lvl3pPr lvl="2" algn="ctr" rtl="0">
              <a:lnSpc>
                <a:spcPct val="100000"/>
              </a:lnSpc>
              <a:spcBef>
                <a:spcPts val="1600"/>
              </a:spcBef>
              <a:spcAft>
                <a:spcPts val="0"/>
              </a:spcAft>
              <a:buNone/>
              <a:defRPr sz="1800">
                <a:latin typeface="Montserrat"/>
                <a:ea typeface="Montserrat"/>
                <a:cs typeface="Montserrat"/>
                <a:sym typeface="Montserrat"/>
              </a:defRPr>
            </a:lvl3pPr>
            <a:lvl4pPr lvl="3" algn="ctr" rtl="0">
              <a:lnSpc>
                <a:spcPct val="100000"/>
              </a:lnSpc>
              <a:spcBef>
                <a:spcPts val="1600"/>
              </a:spcBef>
              <a:spcAft>
                <a:spcPts val="0"/>
              </a:spcAft>
              <a:buNone/>
              <a:defRPr sz="1800">
                <a:latin typeface="Montserrat"/>
                <a:ea typeface="Montserrat"/>
                <a:cs typeface="Montserrat"/>
                <a:sym typeface="Montserrat"/>
              </a:defRPr>
            </a:lvl4pPr>
            <a:lvl5pPr lvl="4" algn="ctr" rtl="0">
              <a:lnSpc>
                <a:spcPct val="100000"/>
              </a:lnSpc>
              <a:spcBef>
                <a:spcPts val="1600"/>
              </a:spcBef>
              <a:spcAft>
                <a:spcPts val="0"/>
              </a:spcAft>
              <a:buNone/>
              <a:defRPr sz="1800">
                <a:latin typeface="Montserrat"/>
                <a:ea typeface="Montserrat"/>
                <a:cs typeface="Montserrat"/>
                <a:sym typeface="Montserrat"/>
              </a:defRPr>
            </a:lvl5pPr>
            <a:lvl6pPr lvl="5" algn="ctr" rtl="0">
              <a:lnSpc>
                <a:spcPct val="100000"/>
              </a:lnSpc>
              <a:spcBef>
                <a:spcPts val="1600"/>
              </a:spcBef>
              <a:spcAft>
                <a:spcPts val="0"/>
              </a:spcAft>
              <a:buNone/>
              <a:defRPr sz="1800">
                <a:latin typeface="Montserrat"/>
                <a:ea typeface="Montserrat"/>
                <a:cs typeface="Montserrat"/>
                <a:sym typeface="Montserrat"/>
              </a:defRPr>
            </a:lvl6pPr>
            <a:lvl7pPr lvl="6" algn="ctr" rtl="0">
              <a:lnSpc>
                <a:spcPct val="100000"/>
              </a:lnSpc>
              <a:spcBef>
                <a:spcPts val="1600"/>
              </a:spcBef>
              <a:spcAft>
                <a:spcPts val="0"/>
              </a:spcAft>
              <a:buNone/>
              <a:defRPr sz="1800">
                <a:latin typeface="Montserrat"/>
                <a:ea typeface="Montserrat"/>
                <a:cs typeface="Montserrat"/>
                <a:sym typeface="Montserrat"/>
              </a:defRPr>
            </a:lvl7pPr>
            <a:lvl8pPr lvl="7" algn="ctr" rtl="0">
              <a:lnSpc>
                <a:spcPct val="100000"/>
              </a:lnSpc>
              <a:spcBef>
                <a:spcPts val="1600"/>
              </a:spcBef>
              <a:spcAft>
                <a:spcPts val="0"/>
              </a:spcAft>
              <a:buNone/>
              <a:defRPr sz="1800">
                <a:latin typeface="Montserrat"/>
                <a:ea typeface="Montserrat"/>
                <a:cs typeface="Montserrat"/>
                <a:sym typeface="Montserrat"/>
              </a:defRPr>
            </a:lvl8pPr>
            <a:lvl9pPr lvl="8" algn="ctr" rtl="0">
              <a:lnSpc>
                <a:spcPct val="100000"/>
              </a:lnSpc>
              <a:spcBef>
                <a:spcPts val="1600"/>
              </a:spcBef>
              <a:spcAft>
                <a:spcPts val="1600"/>
              </a:spcAft>
              <a:buNone/>
              <a:defRPr sz="1800">
                <a:latin typeface="Montserrat"/>
                <a:ea typeface="Montserrat"/>
                <a:cs typeface="Montserrat"/>
                <a:sym typeface="Montserrat"/>
              </a:defRPr>
            </a:lvl9pPr>
          </a:lstStyle>
          <a:p>
            <a:endParaRPr/>
          </a:p>
        </p:txBody>
      </p:sp>
      <p:sp>
        <p:nvSpPr>
          <p:cNvPr id="109" name="Google Shape;109;p19"/>
          <p:cNvSpPr txBox="1">
            <a:spLocks noGrp="1"/>
          </p:cNvSpPr>
          <p:nvPr>
            <p:ph type="subTitle" idx="14"/>
          </p:nvPr>
        </p:nvSpPr>
        <p:spPr>
          <a:xfrm>
            <a:off x="6202250" y="4053000"/>
            <a:ext cx="2212200" cy="55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atin typeface="Roboto"/>
                <a:ea typeface="Roboto"/>
                <a:cs typeface="Roboto"/>
                <a:sym typeface="Roboto"/>
              </a:defRPr>
            </a:lvl1pPr>
            <a:lvl2pPr lvl="1" algn="ctr" rtl="0">
              <a:lnSpc>
                <a:spcPct val="100000"/>
              </a:lnSpc>
              <a:spcBef>
                <a:spcPts val="1600"/>
              </a:spcBef>
              <a:spcAft>
                <a:spcPts val="0"/>
              </a:spcAft>
              <a:buNone/>
              <a:defRPr>
                <a:latin typeface="Roboto"/>
                <a:ea typeface="Roboto"/>
                <a:cs typeface="Roboto"/>
                <a:sym typeface="Roboto"/>
              </a:defRPr>
            </a:lvl2pPr>
            <a:lvl3pPr lvl="2" algn="ctr" rtl="0">
              <a:lnSpc>
                <a:spcPct val="100000"/>
              </a:lnSpc>
              <a:spcBef>
                <a:spcPts val="1600"/>
              </a:spcBef>
              <a:spcAft>
                <a:spcPts val="0"/>
              </a:spcAft>
              <a:buNone/>
              <a:defRPr>
                <a:latin typeface="Roboto"/>
                <a:ea typeface="Roboto"/>
                <a:cs typeface="Roboto"/>
                <a:sym typeface="Roboto"/>
              </a:defRPr>
            </a:lvl3pPr>
            <a:lvl4pPr lvl="3" algn="ctr" rtl="0">
              <a:lnSpc>
                <a:spcPct val="100000"/>
              </a:lnSpc>
              <a:spcBef>
                <a:spcPts val="1600"/>
              </a:spcBef>
              <a:spcAft>
                <a:spcPts val="0"/>
              </a:spcAft>
              <a:buNone/>
              <a:defRPr>
                <a:latin typeface="Roboto"/>
                <a:ea typeface="Roboto"/>
                <a:cs typeface="Roboto"/>
                <a:sym typeface="Roboto"/>
              </a:defRPr>
            </a:lvl4pPr>
            <a:lvl5pPr lvl="4" algn="ctr" rtl="0">
              <a:lnSpc>
                <a:spcPct val="100000"/>
              </a:lnSpc>
              <a:spcBef>
                <a:spcPts val="1600"/>
              </a:spcBef>
              <a:spcAft>
                <a:spcPts val="0"/>
              </a:spcAft>
              <a:buNone/>
              <a:defRPr>
                <a:latin typeface="Roboto"/>
                <a:ea typeface="Roboto"/>
                <a:cs typeface="Roboto"/>
                <a:sym typeface="Roboto"/>
              </a:defRPr>
            </a:lvl5pPr>
            <a:lvl6pPr lvl="5" algn="ctr" rtl="0">
              <a:lnSpc>
                <a:spcPct val="100000"/>
              </a:lnSpc>
              <a:spcBef>
                <a:spcPts val="1600"/>
              </a:spcBef>
              <a:spcAft>
                <a:spcPts val="0"/>
              </a:spcAft>
              <a:buNone/>
              <a:defRPr>
                <a:latin typeface="Roboto"/>
                <a:ea typeface="Roboto"/>
                <a:cs typeface="Roboto"/>
                <a:sym typeface="Roboto"/>
              </a:defRPr>
            </a:lvl6pPr>
            <a:lvl7pPr lvl="6" algn="ctr" rtl="0">
              <a:lnSpc>
                <a:spcPct val="100000"/>
              </a:lnSpc>
              <a:spcBef>
                <a:spcPts val="1600"/>
              </a:spcBef>
              <a:spcAft>
                <a:spcPts val="0"/>
              </a:spcAft>
              <a:buNone/>
              <a:defRPr>
                <a:latin typeface="Roboto"/>
                <a:ea typeface="Roboto"/>
                <a:cs typeface="Roboto"/>
                <a:sym typeface="Roboto"/>
              </a:defRPr>
            </a:lvl7pPr>
            <a:lvl8pPr lvl="7" algn="ctr" rtl="0">
              <a:lnSpc>
                <a:spcPct val="100000"/>
              </a:lnSpc>
              <a:spcBef>
                <a:spcPts val="1600"/>
              </a:spcBef>
              <a:spcAft>
                <a:spcPts val="0"/>
              </a:spcAft>
              <a:buNone/>
              <a:defRPr>
                <a:latin typeface="Roboto"/>
                <a:ea typeface="Roboto"/>
                <a:cs typeface="Roboto"/>
                <a:sym typeface="Roboto"/>
              </a:defRPr>
            </a:lvl8pPr>
            <a:lvl9pPr lvl="8" algn="ctr" rtl="0">
              <a:lnSpc>
                <a:spcPct val="100000"/>
              </a:lnSpc>
              <a:spcBef>
                <a:spcPts val="1600"/>
              </a:spcBef>
              <a:spcAft>
                <a:spcPts val="1600"/>
              </a:spcAft>
              <a:buNone/>
              <a:defRPr>
                <a:latin typeface="Roboto"/>
                <a:ea typeface="Roboto"/>
                <a:cs typeface="Roboto"/>
                <a:sym typeface="Roboto"/>
              </a:defRPr>
            </a:lvl9pPr>
          </a:lstStyle>
          <a:p>
            <a:endParaRPr/>
          </a:p>
        </p:txBody>
      </p:sp>
      <p:sp>
        <p:nvSpPr>
          <p:cNvPr id="110" name="Google Shape;110;p19"/>
          <p:cNvSpPr txBox="1">
            <a:spLocks noGrp="1"/>
          </p:cNvSpPr>
          <p:nvPr>
            <p:ph type="subTitle" idx="15"/>
          </p:nvPr>
        </p:nvSpPr>
        <p:spPr>
          <a:xfrm>
            <a:off x="6370850" y="3758350"/>
            <a:ext cx="1875000" cy="339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00" b="1">
                <a:latin typeface="Montserrat"/>
                <a:ea typeface="Montserrat"/>
                <a:cs typeface="Montserrat"/>
                <a:sym typeface="Montserrat"/>
              </a:defRPr>
            </a:lvl1pPr>
            <a:lvl2pPr lvl="1" algn="ctr" rtl="0">
              <a:lnSpc>
                <a:spcPct val="100000"/>
              </a:lnSpc>
              <a:spcBef>
                <a:spcPts val="1600"/>
              </a:spcBef>
              <a:spcAft>
                <a:spcPts val="0"/>
              </a:spcAft>
              <a:buNone/>
              <a:defRPr sz="1800">
                <a:latin typeface="Montserrat"/>
                <a:ea typeface="Montserrat"/>
                <a:cs typeface="Montserrat"/>
                <a:sym typeface="Montserrat"/>
              </a:defRPr>
            </a:lvl2pPr>
            <a:lvl3pPr lvl="2" algn="ctr" rtl="0">
              <a:lnSpc>
                <a:spcPct val="100000"/>
              </a:lnSpc>
              <a:spcBef>
                <a:spcPts val="1600"/>
              </a:spcBef>
              <a:spcAft>
                <a:spcPts val="0"/>
              </a:spcAft>
              <a:buNone/>
              <a:defRPr sz="1800">
                <a:latin typeface="Montserrat"/>
                <a:ea typeface="Montserrat"/>
                <a:cs typeface="Montserrat"/>
                <a:sym typeface="Montserrat"/>
              </a:defRPr>
            </a:lvl3pPr>
            <a:lvl4pPr lvl="3" algn="ctr" rtl="0">
              <a:lnSpc>
                <a:spcPct val="100000"/>
              </a:lnSpc>
              <a:spcBef>
                <a:spcPts val="1600"/>
              </a:spcBef>
              <a:spcAft>
                <a:spcPts val="0"/>
              </a:spcAft>
              <a:buNone/>
              <a:defRPr sz="1800">
                <a:latin typeface="Montserrat"/>
                <a:ea typeface="Montserrat"/>
                <a:cs typeface="Montserrat"/>
                <a:sym typeface="Montserrat"/>
              </a:defRPr>
            </a:lvl4pPr>
            <a:lvl5pPr lvl="4" algn="ctr" rtl="0">
              <a:lnSpc>
                <a:spcPct val="100000"/>
              </a:lnSpc>
              <a:spcBef>
                <a:spcPts val="1600"/>
              </a:spcBef>
              <a:spcAft>
                <a:spcPts val="0"/>
              </a:spcAft>
              <a:buNone/>
              <a:defRPr sz="1800">
                <a:latin typeface="Montserrat"/>
                <a:ea typeface="Montserrat"/>
                <a:cs typeface="Montserrat"/>
                <a:sym typeface="Montserrat"/>
              </a:defRPr>
            </a:lvl5pPr>
            <a:lvl6pPr lvl="5" algn="ctr" rtl="0">
              <a:lnSpc>
                <a:spcPct val="100000"/>
              </a:lnSpc>
              <a:spcBef>
                <a:spcPts val="1600"/>
              </a:spcBef>
              <a:spcAft>
                <a:spcPts val="0"/>
              </a:spcAft>
              <a:buNone/>
              <a:defRPr sz="1800">
                <a:latin typeface="Montserrat"/>
                <a:ea typeface="Montserrat"/>
                <a:cs typeface="Montserrat"/>
                <a:sym typeface="Montserrat"/>
              </a:defRPr>
            </a:lvl6pPr>
            <a:lvl7pPr lvl="6" algn="ctr" rtl="0">
              <a:lnSpc>
                <a:spcPct val="100000"/>
              </a:lnSpc>
              <a:spcBef>
                <a:spcPts val="1600"/>
              </a:spcBef>
              <a:spcAft>
                <a:spcPts val="0"/>
              </a:spcAft>
              <a:buNone/>
              <a:defRPr sz="1800">
                <a:latin typeface="Montserrat"/>
                <a:ea typeface="Montserrat"/>
                <a:cs typeface="Montserrat"/>
                <a:sym typeface="Montserrat"/>
              </a:defRPr>
            </a:lvl7pPr>
            <a:lvl8pPr lvl="7" algn="ctr" rtl="0">
              <a:lnSpc>
                <a:spcPct val="100000"/>
              </a:lnSpc>
              <a:spcBef>
                <a:spcPts val="1600"/>
              </a:spcBef>
              <a:spcAft>
                <a:spcPts val="0"/>
              </a:spcAft>
              <a:buNone/>
              <a:defRPr sz="1800">
                <a:latin typeface="Montserrat"/>
                <a:ea typeface="Montserrat"/>
                <a:cs typeface="Montserrat"/>
                <a:sym typeface="Montserrat"/>
              </a:defRPr>
            </a:lvl8pPr>
            <a:lvl9pPr lvl="8" algn="ctr" rtl="0">
              <a:lnSpc>
                <a:spcPct val="100000"/>
              </a:lnSpc>
              <a:spcBef>
                <a:spcPts val="1600"/>
              </a:spcBef>
              <a:spcAft>
                <a:spcPts val="1600"/>
              </a:spcAft>
              <a:buNone/>
              <a:defRPr sz="1800">
                <a:latin typeface="Montserrat"/>
                <a:ea typeface="Montserrat"/>
                <a:cs typeface="Montserrat"/>
                <a:sym typeface="Montserrat"/>
              </a:defRPr>
            </a:lvl9pPr>
          </a:lstStyle>
          <a:p>
            <a:endParaRPr/>
          </a:p>
        </p:txBody>
      </p:sp>
      <p:sp>
        <p:nvSpPr>
          <p:cNvPr id="111" name="Google Shape;111;p19"/>
          <p:cNvSpPr txBox="1">
            <a:spLocks noGrp="1"/>
          </p:cNvSpPr>
          <p:nvPr>
            <p:ph type="title"/>
          </p:nvPr>
        </p:nvSpPr>
        <p:spPr>
          <a:xfrm>
            <a:off x="2761450" y="540000"/>
            <a:ext cx="3666600" cy="221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371275"/>
            <a:ext cx="8112300" cy="1830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666666"/>
              </a:buClr>
              <a:buSzPts val="2500"/>
              <a:buFont typeface="Montserrat"/>
              <a:buNone/>
              <a:defRPr sz="2500" b="1">
                <a:solidFill>
                  <a:srgbClr val="666666"/>
                </a:solidFill>
                <a:latin typeface="Montserrat"/>
                <a:ea typeface="Montserrat"/>
                <a:cs typeface="Montserrat"/>
                <a:sym typeface="Montserrat"/>
              </a:defRPr>
            </a:lvl1pPr>
            <a:lvl2pPr lvl="1">
              <a:spcBef>
                <a:spcPts val="0"/>
              </a:spcBef>
              <a:spcAft>
                <a:spcPts val="0"/>
              </a:spcAft>
              <a:buClr>
                <a:srgbClr val="666666"/>
              </a:buClr>
              <a:buSzPts val="2800"/>
              <a:buNone/>
              <a:defRPr sz="2800">
                <a:solidFill>
                  <a:srgbClr val="666666"/>
                </a:solidFill>
              </a:defRPr>
            </a:lvl2pPr>
            <a:lvl3pPr lvl="2">
              <a:spcBef>
                <a:spcPts val="0"/>
              </a:spcBef>
              <a:spcAft>
                <a:spcPts val="0"/>
              </a:spcAft>
              <a:buClr>
                <a:srgbClr val="666666"/>
              </a:buClr>
              <a:buSzPts val="2800"/>
              <a:buNone/>
              <a:defRPr sz="2800">
                <a:solidFill>
                  <a:srgbClr val="666666"/>
                </a:solidFill>
              </a:defRPr>
            </a:lvl3pPr>
            <a:lvl4pPr lvl="3">
              <a:spcBef>
                <a:spcPts val="0"/>
              </a:spcBef>
              <a:spcAft>
                <a:spcPts val="0"/>
              </a:spcAft>
              <a:buClr>
                <a:srgbClr val="666666"/>
              </a:buClr>
              <a:buSzPts val="2800"/>
              <a:buNone/>
              <a:defRPr sz="2800">
                <a:solidFill>
                  <a:srgbClr val="666666"/>
                </a:solidFill>
              </a:defRPr>
            </a:lvl4pPr>
            <a:lvl5pPr lvl="4">
              <a:spcBef>
                <a:spcPts val="0"/>
              </a:spcBef>
              <a:spcAft>
                <a:spcPts val="0"/>
              </a:spcAft>
              <a:buClr>
                <a:srgbClr val="666666"/>
              </a:buClr>
              <a:buSzPts val="2800"/>
              <a:buNone/>
              <a:defRPr sz="2800">
                <a:solidFill>
                  <a:srgbClr val="666666"/>
                </a:solidFill>
              </a:defRPr>
            </a:lvl5pPr>
            <a:lvl6pPr lvl="5">
              <a:spcBef>
                <a:spcPts val="0"/>
              </a:spcBef>
              <a:spcAft>
                <a:spcPts val="0"/>
              </a:spcAft>
              <a:buClr>
                <a:srgbClr val="666666"/>
              </a:buClr>
              <a:buSzPts val="2800"/>
              <a:buNone/>
              <a:defRPr sz="2800">
                <a:solidFill>
                  <a:srgbClr val="666666"/>
                </a:solidFill>
              </a:defRPr>
            </a:lvl6pPr>
            <a:lvl7pPr lvl="6">
              <a:spcBef>
                <a:spcPts val="0"/>
              </a:spcBef>
              <a:spcAft>
                <a:spcPts val="0"/>
              </a:spcAft>
              <a:buClr>
                <a:srgbClr val="666666"/>
              </a:buClr>
              <a:buSzPts val="2800"/>
              <a:buNone/>
              <a:defRPr sz="2800">
                <a:solidFill>
                  <a:srgbClr val="666666"/>
                </a:solidFill>
              </a:defRPr>
            </a:lvl7pPr>
            <a:lvl8pPr lvl="7">
              <a:spcBef>
                <a:spcPts val="0"/>
              </a:spcBef>
              <a:spcAft>
                <a:spcPts val="0"/>
              </a:spcAft>
              <a:buClr>
                <a:srgbClr val="666666"/>
              </a:buClr>
              <a:buSzPts val="2800"/>
              <a:buNone/>
              <a:defRPr sz="2800">
                <a:solidFill>
                  <a:srgbClr val="666666"/>
                </a:solidFill>
              </a:defRPr>
            </a:lvl8pPr>
            <a:lvl9pPr lvl="8">
              <a:spcBef>
                <a:spcPts val="0"/>
              </a:spcBef>
              <a:spcAft>
                <a:spcPts val="0"/>
              </a:spcAft>
              <a:buClr>
                <a:srgbClr val="666666"/>
              </a:buClr>
              <a:buSzPts val="2800"/>
              <a:buNone/>
              <a:defRPr sz="2800">
                <a:solidFill>
                  <a:srgbClr val="666666"/>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rgbClr val="666666"/>
              </a:buClr>
              <a:buSzPts val="1400"/>
              <a:buFont typeface="Roboto Light"/>
              <a:buChar char="●"/>
              <a:defRPr>
                <a:solidFill>
                  <a:srgbClr val="666666"/>
                </a:solidFill>
                <a:latin typeface="Roboto Light"/>
                <a:ea typeface="Roboto Light"/>
                <a:cs typeface="Roboto Light"/>
                <a:sym typeface="Roboto Light"/>
              </a:defRPr>
            </a:lvl1pPr>
            <a:lvl2pPr marL="914400" lvl="1" indent="-317500">
              <a:lnSpc>
                <a:spcPct val="115000"/>
              </a:lnSpc>
              <a:spcBef>
                <a:spcPts val="1600"/>
              </a:spcBef>
              <a:spcAft>
                <a:spcPts val="0"/>
              </a:spcAft>
              <a:buClr>
                <a:srgbClr val="666666"/>
              </a:buClr>
              <a:buSzPts val="1400"/>
              <a:buFont typeface="Roboto Light"/>
              <a:buChar char="○"/>
              <a:defRPr>
                <a:solidFill>
                  <a:srgbClr val="666666"/>
                </a:solidFill>
                <a:latin typeface="Roboto Light"/>
                <a:ea typeface="Roboto Light"/>
                <a:cs typeface="Roboto Light"/>
                <a:sym typeface="Roboto Light"/>
              </a:defRPr>
            </a:lvl2pPr>
            <a:lvl3pPr marL="1371600" lvl="2" indent="-317500">
              <a:lnSpc>
                <a:spcPct val="115000"/>
              </a:lnSpc>
              <a:spcBef>
                <a:spcPts val="1600"/>
              </a:spcBef>
              <a:spcAft>
                <a:spcPts val="0"/>
              </a:spcAft>
              <a:buClr>
                <a:srgbClr val="666666"/>
              </a:buClr>
              <a:buSzPts val="1400"/>
              <a:buFont typeface="Roboto Light"/>
              <a:buChar char="■"/>
              <a:defRPr>
                <a:solidFill>
                  <a:srgbClr val="666666"/>
                </a:solidFill>
                <a:latin typeface="Roboto Light"/>
                <a:ea typeface="Roboto Light"/>
                <a:cs typeface="Roboto Light"/>
                <a:sym typeface="Roboto Light"/>
              </a:defRPr>
            </a:lvl3pPr>
            <a:lvl4pPr marL="1828800" lvl="3" indent="-317500">
              <a:lnSpc>
                <a:spcPct val="115000"/>
              </a:lnSpc>
              <a:spcBef>
                <a:spcPts val="1600"/>
              </a:spcBef>
              <a:spcAft>
                <a:spcPts val="0"/>
              </a:spcAft>
              <a:buClr>
                <a:srgbClr val="666666"/>
              </a:buClr>
              <a:buSzPts val="1400"/>
              <a:buFont typeface="Roboto Light"/>
              <a:buChar char="●"/>
              <a:defRPr>
                <a:solidFill>
                  <a:srgbClr val="666666"/>
                </a:solidFill>
                <a:latin typeface="Roboto Light"/>
                <a:ea typeface="Roboto Light"/>
                <a:cs typeface="Roboto Light"/>
                <a:sym typeface="Roboto Light"/>
              </a:defRPr>
            </a:lvl4pPr>
            <a:lvl5pPr marL="2286000" lvl="4" indent="-317500">
              <a:lnSpc>
                <a:spcPct val="115000"/>
              </a:lnSpc>
              <a:spcBef>
                <a:spcPts val="1600"/>
              </a:spcBef>
              <a:spcAft>
                <a:spcPts val="0"/>
              </a:spcAft>
              <a:buClr>
                <a:srgbClr val="666666"/>
              </a:buClr>
              <a:buSzPts val="1400"/>
              <a:buFont typeface="Roboto Light"/>
              <a:buChar char="○"/>
              <a:defRPr>
                <a:solidFill>
                  <a:srgbClr val="666666"/>
                </a:solidFill>
                <a:latin typeface="Roboto Light"/>
                <a:ea typeface="Roboto Light"/>
                <a:cs typeface="Roboto Light"/>
                <a:sym typeface="Roboto Light"/>
              </a:defRPr>
            </a:lvl5pPr>
            <a:lvl6pPr marL="2743200" lvl="5" indent="-317500">
              <a:lnSpc>
                <a:spcPct val="115000"/>
              </a:lnSpc>
              <a:spcBef>
                <a:spcPts val="1600"/>
              </a:spcBef>
              <a:spcAft>
                <a:spcPts val="0"/>
              </a:spcAft>
              <a:buClr>
                <a:srgbClr val="666666"/>
              </a:buClr>
              <a:buSzPts val="1400"/>
              <a:buFont typeface="Roboto Light"/>
              <a:buChar char="■"/>
              <a:defRPr>
                <a:solidFill>
                  <a:srgbClr val="666666"/>
                </a:solidFill>
                <a:latin typeface="Roboto Light"/>
                <a:ea typeface="Roboto Light"/>
                <a:cs typeface="Roboto Light"/>
                <a:sym typeface="Roboto Light"/>
              </a:defRPr>
            </a:lvl6pPr>
            <a:lvl7pPr marL="3200400" lvl="6" indent="-317500">
              <a:lnSpc>
                <a:spcPct val="115000"/>
              </a:lnSpc>
              <a:spcBef>
                <a:spcPts val="1600"/>
              </a:spcBef>
              <a:spcAft>
                <a:spcPts val="0"/>
              </a:spcAft>
              <a:buClr>
                <a:srgbClr val="666666"/>
              </a:buClr>
              <a:buSzPts val="1400"/>
              <a:buFont typeface="Roboto Light"/>
              <a:buChar char="●"/>
              <a:defRPr>
                <a:solidFill>
                  <a:srgbClr val="666666"/>
                </a:solidFill>
                <a:latin typeface="Roboto Light"/>
                <a:ea typeface="Roboto Light"/>
                <a:cs typeface="Roboto Light"/>
                <a:sym typeface="Roboto Light"/>
              </a:defRPr>
            </a:lvl7pPr>
            <a:lvl8pPr marL="3657600" lvl="7" indent="-317500">
              <a:lnSpc>
                <a:spcPct val="115000"/>
              </a:lnSpc>
              <a:spcBef>
                <a:spcPts val="1600"/>
              </a:spcBef>
              <a:spcAft>
                <a:spcPts val="0"/>
              </a:spcAft>
              <a:buClr>
                <a:srgbClr val="666666"/>
              </a:buClr>
              <a:buSzPts val="1400"/>
              <a:buFont typeface="Roboto Light"/>
              <a:buChar char="○"/>
              <a:defRPr>
                <a:solidFill>
                  <a:srgbClr val="666666"/>
                </a:solidFill>
                <a:latin typeface="Roboto Light"/>
                <a:ea typeface="Roboto Light"/>
                <a:cs typeface="Roboto Light"/>
                <a:sym typeface="Roboto Light"/>
              </a:defRPr>
            </a:lvl8pPr>
            <a:lvl9pPr marL="4114800" lvl="8" indent="-317500">
              <a:lnSpc>
                <a:spcPct val="115000"/>
              </a:lnSpc>
              <a:spcBef>
                <a:spcPts val="1600"/>
              </a:spcBef>
              <a:spcAft>
                <a:spcPts val="1600"/>
              </a:spcAft>
              <a:buClr>
                <a:srgbClr val="666666"/>
              </a:buClr>
              <a:buSzPts val="1400"/>
              <a:buFont typeface="Roboto Light"/>
              <a:buChar char="■"/>
              <a:defRPr>
                <a:solidFill>
                  <a:srgbClr val="666666"/>
                </a:solidFill>
                <a:latin typeface="Roboto Light"/>
                <a:ea typeface="Roboto Light"/>
                <a:cs typeface="Roboto Light"/>
                <a:sym typeface="Roboto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4" r:id="rId5"/>
    <p:sldLayoutId id="2147483655" r:id="rId6"/>
    <p:sldLayoutId id="2147483656" r:id="rId7"/>
    <p:sldLayoutId id="2147483663" r:id="rId8"/>
    <p:sldLayoutId id="2147483665" r:id="rId9"/>
    <p:sldLayoutId id="2147483667" r:id="rId10"/>
    <p:sldLayoutId id="2147483672" r:id="rId11"/>
    <p:sldLayoutId id="2147483673" r:id="rId12"/>
    <p:sldLayoutId id="2147483674"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9D18269-CD32-429B-80E4-27A96AE6C0EC}" type="datetimeFigureOut">
              <a:rPr lang="en-US" smtClean="0"/>
              <a:t>1/25/2024</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F0D9605-A831-4471-A4C4-EBFA8615ADCD}" type="slidenum">
              <a:rPr lang="en-US" smtClean="0"/>
              <a:t>‹#›</a:t>
            </a:fld>
            <a:endParaRPr lang="en-US"/>
          </a:p>
        </p:txBody>
      </p:sp>
    </p:spTree>
    <p:extLst>
      <p:ext uri="{BB962C8B-B14F-4D97-AF65-F5344CB8AC3E}">
        <p14:creationId xmlns:p14="http://schemas.microsoft.com/office/powerpoint/2010/main" val="223658886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529">
          <p15:clr>
            <a:srgbClr val="F26B43"/>
          </p15:clr>
        </p15:guide>
        <p15:guide id="4" pos="7151">
          <p15:clr>
            <a:srgbClr val="F26B43"/>
          </p15:clr>
        </p15:guide>
        <p15:guide id="5" orient="horz" pos="346">
          <p15:clr>
            <a:srgbClr val="F26B43"/>
          </p15:clr>
        </p15:guide>
        <p15:guide id="6" orient="horz" pos="386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hyperlink" Target="http://www.emmaistanbul.com/" TargetMode="External"/><Relationship Id="rId2" Type="http://schemas.openxmlformats.org/officeDocument/2006/relationships/image" Target="../media/image27.jpg"/><Relationship Id="rId1" Type="http://schemas.openxmlformats.org/officeDocument/2006/relationships/slideLayout" Target="../slideLayouts/slideLayout20.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1.jp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hyperlink" Target="http://www.fauchon.com.tr/" TargetMode="External"/><Relationship Id="rId2" Type="http://schemas.openxmlformats.org/officeDocument/2006/relationships/image" Target="../media/image32.jp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4.jpg"/><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8.jpg"/><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20.xml"/><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2.jp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10.xml"/><Relationship Id="rId5" Type="http://schemas.openxmlformats.org/officeDocument/2006/relationships/image" Target="../media/image5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9.jpg"/><Relationship Id="rId4" Type="http://schemas.openxmlformats.org/officeDocument/2006/relationships/image" Target="../media/image8.sv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1.jp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31"/>
          <p:cNvPicPr preferRelativeResize="0"/>
          <p:nvPr/>
        </p:nvPicPr>
        <p:blipFill rotWithShape="1">
          <a:blip r:embed="rId3">
            <a:alphaModFix/>
          </a:blip>
          <a:srcRect l="37655" t="7210" b="23522"/>
          <a:stretch/>
        </p:blipFill>
        <p:spPr>
          <a:xfrm flipH="1">
            <a:off x="2753101" y="0"/>
            <a:ext cx="6934673" cy="5143502"/>
          </a:xfrm>
          <a:prstGeom prst="rect">
            <a:avLst/>
          </a:prstGeom>
          <a:noFill/>
          <a:ln>
            <a:noFill/>
          </a:ln>
        </p:spPr>
      </p:pic>
      <p:sp>
        <p:nvSpPr>
          <p:cNvPr id="160" name="Google Shape;160;p31"/>
          <p:cNvSpPr/>
          <p:nvPr/>
        </p:nvSpPr>
        <p:spPr>
          <a:xfrm>
            <a:off x="8059278" y="-38100"/>
            <a:ext cx="2026067" cy="5181600"/>
          </a:xfrm>
          <a:custGeom>
            <a:avLst/>
            <a:gdLst/>
            <a:ahLst/>
            <a:cxnLst/>
            <a:rect l="l" t="t" r="r" b="b"/>
            <a:pathLst>
              <a:path w="85344" h="207264" extrusionOk="0">
                <a:moveTo>
                  <a:pt x="0" y="0"/>
                </a:moveTo>
                <a:lnTo>
                  <a:pt x="85344" y="1524"/>
                </a:lnTo>
                <a:lnTo>
                  <a:pt x="85344" y="207264"/>
                </a:lnTo>
                <a:lnTo>
                  <a:pt x="28194" y="207264"/>
                </a:lnTo>
                <a:close/>
              </a:path>
            </a:pathLst>
          </a:custGeom>
          <a:solidFill>
            <a:srgbClr val="165E71"/>
          </a:solidFill>
          <a:ln>
            <a:solidFill>
              <a:srgbClr val="165E71"/>
            </a:solidFill>
          </a:ln>
        </p:spPr>
        <p:txBody>
          <a:bodyPr/>
          <a:lstStyle/>
          <a:p>
            <a:endParaRPr lang="tr-TR" dirty="0"/>
          </a:p>
        </p:txBody>
      </p:sp>
      <p:pic>
        <p:nvPicPr>
          <p:cNvPr id="9" name="Resim 8">
            <a:extLst>
              <a:ext uri="{FF2B5EF4-FFF2-40B4-BE49-F238E27FC236}">
                <a16:creationId xmlns:a16="http://schemas.microsoft.com/office/drawing/2014/main" id="{1047EB15-487A-4E7A-A120-C34825CE3E0A}"/>
              </a:ext>
            </a:extLst>
          </p:cNvPr>
          <p:cNvPicPr>
            <a:picLocks noChangeAspect="1"/>
          </p:cNvPicPr>
          <p:nvPr/>
        </p:nvPicPr>
        <p:blipFill>
          <a:blip r:embed="rId4"/>
          <a:stretch>
            <a:fillRect/>
          </a:stretch>
        </p:blipFill>
        <p:spPr>
          <a:xfrm>
            <a:off x="817364" y="2253962"/>
            <a:ext cx="2597727" cy="50222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51" name="Google Shape;251;p38"/>
          <p:cNvSpPr txBox="1">
            <a:spLocks noGrp="1"/>
          </p:cNvSpPr>
          <p:nvPr>
            <p:ph type="subTitle" idx="2"/>
          </p:nvPr>
        </p:nvSpPr>
        <p:spPr>
          <a:xfrm>
            <a:off x="1825363" y="729664"/>
            <a:ext cx="5688615" cy="3390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US" dirty="0"/>
              <a:t>İNŞAAT VE MÜTEAHHİTLİK</a:t>
            </a:r>
            <a:endParaRPr dirty="0"/>
          </a:p>
        </p:txBody>
      </p:sp>
      <p:sp>
        <p:nvSpPr>
          <p:cNvPr id="249" name="Google Shape;249;p38"/>
          <p:cNvSpPr txBox="1">
            <a:spLocks noGrp="1"/>
          </p:cNvSpPr>
          <p:nvPr>
            <p:ph type="title"/>
          </p:nvPr>
        </p:nvSpPr>
        <p:spPr>
          <a:xfrm>
            <a:off x="1803635" y="329081"/>
            <a:ext cx="5536730" cy="339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ŞİRKETLERİMİZ VE PROJELER</a:t>
            </a:r>
            <a:endParaRPr dirty="0"/>
          </a:p>
        </p:txBody>
      </p:sp>
      <p:sp>
        <p:nvSpPr>
          <p:cNvPr id="276" name="Google Shape;276;p38"/>
          <p:cNvSpPr/>
          <p:nvPr/>
        </p:nvSpPr>
        <p:spPr>
          <a:xfrm rot="10800000">
            <a:off x="-22" y="-7515"/>
            <a:ext cx="725296" cy="5158515"/>
          </a:xfrm>
          <a:custGeom>
            <a:avLst/>
            <a:gdLst/>
            <a:ahLst/>
            <a:cxnLst/>
            <a:rect l="l" t="t" r="r" b="b"/>
            <a:pathLst>
              <a:path w="30772" h="209016" extrusionOk="0">
                <a:moveTo>
                  <a:pt x="0" y="0"/>
                </a:moveTo>
                <a:lnTo>
                  <a:pt x="30771" y="209016"/>
                </a:lnTo>
                <a:lnTo>
                  <a:pt x="30771" y="0"/>
                </a:lnTo>
                <a:close/>
              </a:path>
            </a:pathLst>
          </a:custGeom>
          <a:solidFill>
            <a:srgbClr val="165E71"/>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a:solidFill>
                <a:srgbClr val="666666"/>
              </a:solidFill>
            </a:endParaRPr>
          </a:p>
        </p:txBody>
      </p:sp>
      <p:sp>
        <p:nvSpPr>
          <p:cNvPr id="52" name="Google Shape;306;p39">
            <a:extLst>
              <a:ext uri="{FF2B5EF4-FFF2-40B4-BE49-F238E27FC236}">
                <a16:creationId xmlns:a16="http://schemas.microsoft.com/office/drawing/2014/main" id="{875154EF-E32B-4630-AA7B-D65230EF779A}"/>
              </a:ext>
            </a:extLst>
          </p:cNvPr>
          <p:cNvSpPr/>
          <p:nvPr/>
        </p:nvSpPr>
        <p:spPr>
          <a:xfrm rot="10800000">
            <a:off x="-525935" y="0"/>
            <a:ext cx="2269297" cy="5181600"/>
          </a:xfrm>
          <a:custGeom>
            <a:avLst/>
            <a:gdLst/>
            <a:ahLst/>
            <a:cxnLst/>
            <a:rect l="l" t="t" r="r" b="b"/>
            <a:pathLst>
              <a:path w="85344" h="207264" extrusionOk="0">
                <a:moveTo>
                  <a:pt x="0" y="0"/>
                </a:moveTo>
                <a:lnTo>
                  <a:pt x="85344" y="1524"/>
                </a:lnTo>
                <a:lnTo>
                  <a:pt x="85344" y="207264"/>
                </a:lnTo>
                <a:lnTo>
                  <a:pt x="28194" y="207264"/>
                </a:lnTo>
                <a:close/>
              </a:path>
            </a:pathLst>
          </a:custGeom>
          <a:noFill/>
          <a:ln>
            <a:noFill/>
          </a:ln>
        </p:spPr>
        <p:txBody>
          <a:bodyPr/>
          <a:lstStyle/>
          <a:p>
            <a:endParaRPr lang="tr-TR" dirty="0"/>
          </a:p>
        </p:txBody>
      </p:sp>
      <p:sp>
        <p:nvSpPr>
          <p:cNvPr id="67" name="Metin kutusu 66">
            <a:extLst>
              <a:ext uri="{FF2B5EF4-FFF2-40B4-BE49-F238E27FC236}">
                <a16:creationId xmlns:a16="http://schemas.microsoft.com/office/drawing/2014/main" id="{FF5648DD-2599-4E75-A390-81707FC3CC8F}"/>
              </a:ext>
            </a:extLst>
          </p:cNvPr>
          <p:cNvSpPr txBox="1"/>
          <p:nvPr/>
        </p:nvSpPr>
        <p:spPr>
          <a:xfrm>
            <a:off x="2212543" y="1693838"/>
            <a:ext cx="4914253" cy="523220"/>
          </a:xfrm>
          <a:prstGeom prst="rect">
            <a:avLst/>
          </a:prstGeom>
          <a:noFill/>
        </p:spPr>
        <p:txBody>
          <a:bodyPr wrap="square">
            <a:spAutoFit/>
          </a:bodyPr>
          <a:lstStyle/>
          <a:p>
            <a:pPr algn="ctr"/>
            <a:r>
              <a:rPr lang="tr-TR" dirty="0">
                <a:solidFill>
                  <a:srgbClr val="165E71"/>
                </a:solidFill>
              </a:rPr>
              <a:t>❖ RMA Development Gayrimenkul Geliştirme A.Ş.</a:t>
            </a:r>
          </a:p>
          <a:p>
            <a:pPr algn="ctr"/>
            <a:r>
              <a:rPr lang="tr-TR" dirty="0">
                <a:solidFill>
                  <a:srgbClr val="165E71"/>
                </a:solidFill>
              </a:rPr>
              <a:t>➢   RMA YAPCO Ortak Girişimi Adi Ortaklığı </a:t>
            </a:r>
          </a:p>
        </p:txBody>
      </p:sp>
      <p:pic>
        <p:nvPicPr>
          <p:cNvPr id="5" name="Resim 4">
            <a:extLst>
              <a:ext uri="{FF2B5EF4-FFF2-40B4-BE49-F238E27FC236}">
                <a16:creationId xmlns:a16="http://schemas.microsoft.com/office/drawing/2014/main" id="{B89F317A-B37D-47B7-9F99-C661C28F524F}"/>
              </a:ext>
            </a:extLst>
          </p:cNvPr>
          <p:cNvPicPr>
            <a:picLocks noChangeAspect="1"/>
          </p:cNvPicPr>
          <p:nvPr/>
        </p:nvPicPr>
        <p:blipFill>
          <a:blip r:embed="rId3"/>
          <a:srcRect/>
          <a:stretch/>
        </p:blipFill>
        <p:spPr>
          <a:xfrm>
            <a:off x="4840203" y="2783522"/>
            <a:ext cx="1774013" cy="681220"/>
          </a:xfrm>
          <a:prstGeom prst="rect">
            <a:avLst/>
          </a:prstGeom>
        </p:spPr>
      </p:pic>
      <p:pic>
        <p:nvPicPr>
          <p:cNvPr id="4" name="Resim 3">
            <a:extLst>
              <a:ext uri="{FF2B5EF4-FFF2-40B4-BE49-F238E27FC236}">
                <a16:creationId xmlns:a16="http://schemas.microsoft.com/office/drawing/2014/main" id="{680A700D-546F-43F8-8522-F6C83DEFD0E6}"/>
              </a:ext>
            </a:extLst>
          </p:cNvPr>
          <p:cNvPicPr>
            <a:picLocks noChangeAspect="1"/>
          </p:cNvPicPr>
          <p:nvPr/>
        </p:nvPicPr>
        <p:blipFill>
          <a:blip r:embed="rId4"/>
          <a:stretch>
            <a:fillRect/>
          </a:stretch>
        </p:blipFill>
        <p:spPr>
          <a:xfrm>
            <a:off x="2590909" y="2922911"/>
            <a:ext cx="1844288" cy="427875"/>
          </a:xfrm>
          <a:prstGeom prst="rect">
            <a:avLst/>
          </a:prstGeom>
        </p:spPr>
      </p:pic>
    </p:spTree>
    <p:extLst>
      <p:ext uri="{BB962C8B-B14F-4D97-AF65-F5344CB8AC3E}">
        <p14:creationId xmlns:p14="http://schemas.microsoft.com/office/powerpoint/2010/main" val="14733791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51" name="Google Shape;251;p38"/>
          <p:cNvSpPr txBox="1">
            <a:spLocks noGrp="1"/>
          </p:cNvSpPr>
          <p:nvPr>
            <p:ph type="subTitle" idx="2"/>
          </p:nvPr>
        </p:nvSpPr>
        <p:spPr>
          <a:xfrm>
            <a:off x="3142965" y="902700"/>
            <a:ext cx="2903570" cy="3390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US" dirty="0"/>
              <a:t>TURİZM</a:t>
            </a:r>
            <a:endParaRPr dirty="0"/>
          </a:p>
        </p:txBody>
      </p:sp>
      <p:sp>
        <p:nvSpPr>
          <p:cNvPr id="249" name="Google Shape;249;p38"/>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ŞİRKETLERİMİZ</a:t>
            </a:r>
            <a:endParaRPr dirty="0"/>
          </a:p>
        </p:txBody>
      </p:sp>
      <p:sp>
        <p:nvSpPr>
          <p:cNvPr id="276" name="Google Shape;276;p38"/>
          <p:cNvSpPr/>
          <p:nvPr/>
        </p:nvSpPr>
        <p:spPr>
          <a:xfrm rot="10800000">
            <a:off x="-22" y="-7515"/>
            <a:ext cx="725296" cy="5158515"/>
          </a:xfrm>
          <a:custGeom>
            <a:avLst/>
            <a:gdLst/>
            <a:ahLst/>
            <a:cxnLst/>
            <a:rect l="l" t="t" r="r" b="b"/>
            <a:pathLst>
              <a:path w="30772" h="209016" extrusionOk="0">
                <a:moveTo>
                  <a:pt x="0" y="0"/>
                </a:moveTo>
                <a:lnTo>
                  <a:pt x="30771" y="209016"/>
                </a:lnTo>
                <a:lnTo>
                  <a:pt x="30771" y="0"/>
                </a:lnTo>
                <a:close/>
              </a:path>
            </a:pathLst>
          </a:custGeom>
          <a:solidFill>
            <a:srgbClr val="165E71"/>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a:solidFill>
                <a:srgbClr val="666666"/>
              </a:solidFill>
            </a:endParaRPr>
          </a:p>
        </p:txBody>
      </p:sp>
      <p:sp>
        <p:nvSpPr>
          <p:cNvPr id="52" name="Google Shape;306;p39">
            <a:extLst>
              <a:ext uri="{FF2B5EF4-FFF2-40B4-BE49-F238E27FC236}">
                <a16:creationId xmlns:a16="http://schemas.microsoft.com/office/drawing/2014/main" id="{875154EF-E32B-4630-AA7B-D65230EF779A}"/>
              </a:ext>
            </a:extLst>
          </p:cNvPr>
          <p:cNvSpPr/>
          <p:nvPr/>
        </p:nvSpPr>
        <p:spPr>
          <a:xfrm rot="10800000">
            <a:off x="-525935" y="0"/>
            <a:ext cx="2269297" cy="5181600"/>
          </a:xfrm>
          <a:custGeom>
            <a:avLst/>
            <a:gdLst/>
            <a:ahLst/>
            <a:cxnLst/>
            <a:rect l="l" t="t" r="r" b="b"/>
            <a:pathLst>
              <a:path w="85344" h="207264" extrusionOk="0">
                <a:moveTo>
                  <a:pt x="0" y="0"/>
                </a:moveTo>
                <a:lnTo>
                  <a:pt x="85344" y="1524"/>
                </a:lnTo>
                <a:lnTo>
                  <a:pt x="85344" y="207264"/>
                </a:lnTo>
                <a:lnTo>
                  <a:pt x="28194" y="207264"/>
                </a:lnTo>
                <a:close/>
              </a:path>
            </a:pathLst>
          </a:custGeom>
          <a:noFill/>
          <a:ln>
            <a:noFill/>
          </a:ln>
        </p:spPr>
        <p:txBody>
          <a:bodyPr/>
          <a:lstStyle/>
          <a:p>
            <a:endParaRPr lang="tr-TR" dirty="0"/>
          </a:p>
        </p:txBody>
      </p:sp>
      <p:sp>
        <p:nvSpPr>
          <p:cNvPr id="67" name="Metin kutusu 66">
            <a:extLst>
              <a:ext uri="{FF2B5EF4-FFF2-40B4-BE49-F238E27FC236}">
                <a16:creationId xmlns:a16="http://schemas.microsoft.com/office/drawing/2014/main" id="{FF5648DD-2599-4E75-A390-81707FC3CC8F}"/>
              </a:ext>
            </a:extLst>
          </p:cNvPr>
          <p:cNvSpPr txBox="1"/>
          <p:nvPr/>
        </p:nvSpPr>
        <p:spPr>
          <a:xfrm>
            <a:off x="3063426" y="1604921"/>
            <a:ext cx="3212491" cy="307777"/>
          </a:xfrm>
          <a:prstGeom prst="rect">
            <a:avLst/>
          </a:prstGeom>
          <a:noFill/>
        </p:spPr>
        <p:txBody>
          <a:bodyPr wrap="square">
            <a:spAutoFit/>
          </a:bodyPr>
          <a:lstStyle/>
          <a:p>
            <a:r>
              <a:rPr lang="tr-TR" dirty="0">
                <a:solidFill>
                  <a:srgbClr val="165E71"/>
                </a:solidFill>
              </a:rPr>
              <a:t>❖  RMA YAPCO Otel İşletmeleri A.Ş.</a:t>
            </a:r>
          </a:p>
        </p:txBody>
      </p:sp>
      <p:sp>
        <p:nvSpPr>
          <p:cNvPr id="69" name="Metin kutusu 68">
            <a:extLst>
              <a:ext uri="{FF2B5EF4-FFF2-40B4-BE49-F238E27FC236}">
                <a16:creationId xmlns:a16="http://schemas.microsoft.com/office/drawing/2014/main" id="{558A7365-5082-4EBC-8ABC-CCEF48083246}"/>
              </a:ext>
            </a:extLst>
          </p:cNvPr>
          <p:cNvSpPr txBox="1"/>
          <p:nvPr/>
        </p:nvSpPr>
        <p:spPr>
          <a:xfrm>
            <a:off x="2356024" y="3188538"/>
            <a:ext cx="5621655" cy="307777"/>
          </a:xfrm>
          <a:prstGeom prst="rect">
            <a:avLst/>
          </a:prstGeom>
          <a:noFill/>
        </p:spPr>
        <p:txBody>
          <a:bodyPr wrap="square">
            <a:spAutoFit/>
          </a:bodyPr>
          <a:lstStyle/>
          <a:p>
            <a:r>
              <a:rPr lang="tr-TR" dirty="0">
                <a:solidFill>
                  <a:srgbClr val="165E71"/>
                </a:solidFill>
              </a:rPr>
              <a:t>❖  </a:t>
            </a:r>
            <a:r>
              <a:rPr lang="tr-TR" dirty="0" err="1">
                <a:solidFill>
                  <a:srgbClr val="165E71"/>
                </a:solidFill>
              </a:rPr>
              <a:t>İntro</a:t>
            </a:r>
            <a:r>
              <a:rPr lang="tr-TR" dirty="0">
                <a:solidFill>
                  <a:srgbClr val="165E71"/>
                </a:solidFill>
              </a:rPr>
              <a:t> </a:t>
            </a:r>
            <a:r>
              <a:rPr lang="tr-TR" dirty="0" err="1">
                <a:solidFill>
                  <a:srgbClr val="165E71"/>
                </a:solidFill>
              </a:rPr>
              <a:t>Cafe</a:t>
            </a:r>
            <a:r>
              <a:rPr lang="tr-TR" dirty="0">
                <a:solidFill>
                  <a:srgbClr val="165E71"/>
                </a:solidFill>
              </a:rPr>
              <a:t> Yiyecek İçecek Hizmet Sanayi ve Ticaret A.Ş.</a:t>
            </a:r>
          </a:p>
        </p:txBody>
      </p:sp>
      <p:pic>
        <p:nvPicPr>
          <p:cNvPr id="3" name="Resim 2">
            <a:extLst>
              <a:ext uri="{FF2B5EF4-FFF2-40B4-BE49-F238E27FC236}">
                <a16:creationId xmlns:a16="http://schemas.microsoft.com/office/drawing/2014/main" id="{1B74D899-F8B1-43C5-9D04-7A274B2470D3}"/>
              </a:ext>
            </a:extLst>
          </p:cNvPr>
          <p:cNvPicPr>
            <a:picLocks noChangeAspect="1"/>
          </p:cNvPicPr>
          <p:nvPr/>
        </p:nvPicPr>
        <p:blipFill>
          <a:blip r:embed="rId3"/>
          <a:stretch>
            <a:fillRect/>
          </a:stretch>
        </p:blipFill>
        <p:spPr>
          <a:xfrm>
            <a:off x="5668050" y="2278711"/>
            <a:ext cx="1046530" cy="626444"/>
          </a:xfrm>
          <a:prstGeom prst="rect">
            <a:avLst/>
          </a:prstGeom>
        </p:spPr>
      </p:pic>
      <p:pic>
        <p:nvPicPr>
          <p:cNvPr id="5" name="Resim 4">
            <a:extLst>
              <a:ext uri="{FF2B5EF4-FFF2-40B4-BE49-F238E27FC236}">
                <a16:creationId xmlns:a16="http://schemas.microsoft.com/office/drawing/2014/main" id="{B89F317A-B37D-47B7-9F99-C661C28F524F}"/>
              </a:ext>
            </a:extLst>
          </p:cNvPr>
          <p:cNvPicPr>
            <a:picLocks noChangeAspect="1"/>
          </p:cNvPicPr>
          <p:nvPr/>
        </p:nvPicPr>
        <p:blipFill>
          <a:blip r:embed="rId4"/>
          <a:srcRect/>
          <a:stretch/>
        </p:blipFill>
        <p:spPr>
          <a:xfrm>
            <a:off x="2651051" y="2286952"/>
            <a:ext cx="1459871" cy="560590"/>
          </a:xfrm>
          <a:prstGeom prst="rect">
            <a:avLst/>
          </a:prstGeom>
        </p:spPr>
      </p:pic>
      <p:pic>
        <p:nvPicPr>
          <p:cNvPr id="7" name="Resim 6">
            <a:extLst>
              <a:ext uri="{FF2B5EF4-FFF2-40B4-BE49-F238E27FC236}">
                <a16:creationId xmlns:a16="http://schemas.microsoft.com/office/drawing/2014/main" id="{09831138-7ED7-48E9-8EC3-1690BC5CA4E8}"/>
              </a:ext>
            </a:extLst>
          </p:cNvPr>
          <p:cNvPicPr>
            <a:picLocks noChangeAspect="1"/>
          </p:cNvPicPr>
          <p:nvPr/>
        </p:nvPicPr>
        <p:blipFill>
          <a:blip r:embed="rId5"/>
          <a:stretch>
            <a:fillRect/>
          </a:stretch>
        </p:blipFill>
        <p:spPr>
          <a:xfrm>
            <a:off x="4148250" y="2199285"/>
            <a:ext cx="1304478" cy="788583"/>
          </a:xfrm>
          <a:prstGeom prst="rect">
            <a:avLst/>
          </a:prstGeom>
        </p:spPr>
      </p:pic>
      <p:pic>
        <p:nvPicPr>
          <p:cNvPr id="9" name="Resim 8">
            <a:extLst>
              <a:ext uri="{FF2B5EF4-FFF2-40B4-BE49-F238E27FC236}">
                <a16:creationId xmlns:a16="http://schemas.microsoft.com/office/drawing/2014/main" id="{02C72015-237A-4F9E-9C9F-459B446DC15C}"/>
              </a:ext>
            </a:extLst>
          </p:cNvPr>
          <p:cNvPicPr>
            <a:picLocks noChangeAspect="1"/>
          </p:cNvPicPr>
          <p:nvPr/>
        </p:nvPicPr>
        <p:blipFill>
          <a:blip r:embed="rId6"/>
          <a:srcRect/>
          <a:stretch/>
        </p:blipFill>
        <p:spPr>
          <a:xfrm>
            <a:off x="4241533" y="3696985"/>
            <a:ext cx="1219306" cy="472481"/>
          </a:xfrm>
          <a:prstGeom prst="rect">
            <a:avLst/>
          </a:prstGeom>
        </p:spPr>
      </p:pic>
      <p:sp>
        <p:nvSpPr>
          <p:cNvPr id="24" name="Metin kutusu 23">
            <a:extLst>
              <a:ext uri="{FF2B5EF4-FFF2-40B4-BE49-F238E27FC236}">
                <a16:creationId xmlns:a16="http://schemas.microsoft.com/office/drawing/2014/main" id="{85223775-BF5B-4FE6-823B-1D9408080143}"/>
              </a:ext>
            </a:extLst>
          </p:cNvPr>
          <p:cNvSpPr txBox="1"/>
          <p:nvPr/>
        </p:nvSpPr>
        <p:spPr>
          <a:xfrm>
            <a:off x="2535555" y="4297482"/>
            <a:ext cx="4834890" cy="307777"/>
          </a:xfrm>
          <a:prstGeom prst="rect">
            <a:avLst/>
          </a:prstGeom>
          <a:noFill/>
        </p:spPr>
        <p:txBody>
          <a:bodyPr wrap="square">
            <a:spAutoFit/>
          </a:bodyPr>
          <a:lstStyle/>
          <a:p>
            <a:r>
              <a:rPr lang="tr-TR" dirty="0">
                <a:solidFill>
                  <a:srgbClr val="165E71"/>
                </a:solidFill>
              </a:rPr>
              <a:t>❖  Ekler Turistik İşletmeleri A.Ş.  Merkez Üretim Mutfağı</a:t>
            </a:r>
          </a:p>
        </p:txBody>
      </p:sp>
    </p:spTree>
    <p:extLst>
      <p:ext uri="{BB962C8B-B14F-4D97-AF65-F5344CB8AC3E}">
        <p14:creationId xmlns:p14="http://schemas.microsoft.com/office/powerpoint/2010/main" val="39840621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8"/>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ŞİRKETLERİMİZ</a:t>
            </a:r>
            <a:endParaRPr dirty="0"/>
          </a:p>
        </p:txBody>
      </p:sp>
      <p:sp>
        <p:nvSpPr>
          <p:cNvPr id="276" name="Google Shape;276;p38"/>
          <p:cNvSpPr/>
          <p:nvPr/>
        </p:nvSpPr>
        <p:spPr>
          <a:xfrm rot="10800000">
            <a:off x="-22" y="-7515"/>
            <a:ext cx="725296" cy="5158515"/>
          </a:xfrm>
          <a:custGeom>
            <a:avLst/>
            <a:gdLst/>
            <a:ahLst/>
            <a:cxnLst/>
            <a:rect l="l" t="t" r="r" b="b"/>
            <a:pathLst>
              <a:path w="30772" h="209016" extrusionOk="0">
                <a:moveTo>
                  <a:pt x="0" y="0"/>
                </a:moveTo>
                <a:lnTo>
                  <a:pt x="30771" y="209016"/>
                </a:lnTo>
                <a:lnTo>
                  <a:pt x="30771" y="0"/>
                </a:lnTo>
                <a:close/>
              </a:path>
            </a:pathLst>
          </a:custGeom>
          <a:solidFill>
            <a:srgbClr val="165E71"/>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a:solidFill>
                <a:srgbClr val="666666"/>
              </a:solidFill>
            </a:endParaRPr>
          </a:p>
        </p:txBody>
      </p:sp>
      <p:sp>
        <p:nvSpPr>
          <p:cNvPr id="52" name="Google Shape;306;p39">
            <a:extLst>
              <a:ext uri="{FF2B5EF4-FFF2-40B4-BE49-F238E27FC236}">
                <a16:creationId xmlns:a16="http://schemas.microsoft.com/office/drawing/2014/main" id="{875154EF-E32B-4630-AA7B-D65230EF779A}"/>
              </a:ext>
            </a:extLst>
          </p:cNvPr>
          <p:cNvSpPr/>
          <p:nvPr/>
        </p:nvSpPr>
        <p:spPr>
          <a:xfrm rot="10800000">
            <a:off x="-525935" y="0"/>
            <a:ext cx="2269297" cy="5181600"/>
          </a:xfrm>
          <a:custGeom>
            <a:avLst/>
            <a:gdLst/>
            <a:ahLst/>
            <a:cxnLst/>
            <a:rect l="l" t="t" r="r" b="b"/>
            <a:pathLst>
              <a:path w="85344" h="207264" extrusionOk="0">
                <a:moveTo>
                  <a:pt x="0" y="0"/>
                </a:moveTo>
                <a:lnTo>
                  <a:pt x="85344" y="1524"/>
                </a:lnTo>
                <a:lnTo>
                  <a:pt x="85344" y="207264"/>
                </a:lnTo>
                <a:lnTo>
                  <a:pt x="28194" y="207264"/>
                </a:lnTo>
                <a:close/>
              </a:path>
            </a:pathLst>
          </a:custGeom>
          <a:noFill/>
          <a:ln>
            <a:noFill/>
          </a:ln>
        </p:spPr>
        <p:txBody>
          <a:bodyPr/>
          <a:lstStyle/>
          <a:p>
            <a:endParaRPr lang="tr-TR" dirty="0"/>
          </a:p>
        </p:txBody>
      </p:sp>
      <p:sp>
        <p:nvSpPr>
          <p:cNvPr id="13" name="Google Shape;251;p38">
            <a:extLst>
              <a:ext uri="{FF2B5EF4-FFF2-40B4-BE49-F238E27FC236}">
                <a16:creationId xmlns:a16="http://schemas.microsoft.com/office/drawing/2014/main" id="{94A20BB3-EF65-488D-872A-6D3FD09B5143}"/>
              </a:ext>
            </a:extLst>
          </p:cNvPr>
          <p:cNvSpPr txBox="1">
            <a:spLocks/>
          </p:cNvSpPr>
          <p:nvPr/>
        </p:nvSpPr>
        <p:spPr>
          <a:xfrm>
            <a:off x="1805665" y="912945"/>
            <a:ext cx="5688615" cy="6706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rgbClr val="666666"/>
              </a:buClr>
              <a:buSzPts val="1400"/>
              <a:buFont typeface="Roboto Light"/>
              <a:buNone/>
              <a:defRPr sz="1800" b="1" i="0" u="none" strike="noStrike" cap="none">
                <a:solidFill>
                  <a:srgbClr val="666666"/>
                </a:solidFill>
                <a:latin typeface="Montserrat"/>
                <a:ea typeface="Montserrat"/>
                <a:cs typeface="Montserrat"/>
                <a:sym typeface="Montserrat"/>
              </a:defRPr>
            </a:lvl1pPr>
            <a:lvl2pPr marL="914400" marR="0" lvl="1" indent="-317500" algn="ctr" rtl="0">
              <a:lnSpc>
                <a:spcPct val="100000"/>
              </a:lnSpc>
              <a:spcBef>
                <a:spcPts val="1600"/>
              </a:spcBef>
              <a:spcAft>
                <a:spcPts val="0"/>
              </a:spcAft>
              <a:buClr>
                <a:srgbClr val="666666"/>
              </a:buClr>
              <a:buSzPts val="1400"/>
              <a:buFont typeface="Roboto Light"/>
              <a:buNone/>
              <a:defRPr sz="1800" b="0" i="0" u="none" strike="noStrike" cap="none">
                <a:solidFill>
                  <a:srgbClr val="666666"/>
                </a:solidFill>
                <a:latin typeface="Montserrat"/>
                <a:ea typeface="Montserrat"/>
                <a:cs typeface="Montserrat"/>
                <a:sym typeface="Montserrat"/>
              </a:defRPr>
            </a:lvl2pPr>
            <a:lvl3pPr marL="1371600" marR="0" lvl="2" indent="-317500" algn="ctr" rtl="0">
              <a:lnSpc>
                <a:spcPct val="100000"/>
              </a:lnSpc>
              <a:spcBef>
                <a:spcPts val="1600"/>
              </a:spcBef>
              <a:spcAft>
                <a:spcPts val="0"/>
              </a:spcAft>
              <a:buClr>
                <a:srgbClr val="666666"/>
              </a:buClr>
              <a:buSzPts val="1400"/>
              <a:buFont typeface="Roboto Light"/>
              <a:buNone/>
              <a:defRPr sz="1800" b="0" i="0" u="none" strike="noStrike" cap="none">
                <a:solidFill>
                  <a:srgbClr val="666666"/>
                </a:solidFill>
                <a:latin typeface="Montserrat"/>
                <a:ea typeface="Montserrat"/>
                <a:cs typeface="Montserrat"/>
                <a:sym typeface="Montserrat"/>
              </a:defRPr>
            </a:lvl3pPr>
            <a:lvl4pPr marL="1828800" marR="0" lvl="3" indent="-317500" algn="ctr" rtl="0">
              <a:lnSpc>
                <a:spcPct val="100000"/>
              </a:lnSpc>
              <a:spcBef>
                <a:spcPts val="1600"/>
              </a:spcBef>
              <a:spcAft>
                <a:spcPts val="0"/>
              </a:spcAft>
              <a:buClr>
                <a:srgbClr val="666666"/>
              </a:buClr>
              <a:buSzPts val="1400"/>
              <a:buFont typeface="Roboto Light"/>
              <a:buNone/>
              <a:defRPr sz="1800" b="0" i="0" u="none" strike="noStrike" cap="none">
                <a:solidFill>
                  <a:srgbClr val="666666"/>
                </a:solidFill>
                <a:latin typeface="Montserrat"/>
                <a:ea typeface="Montserrat"/>
                <a:cs typeface="Montserrat"/>
                <a:sym typeface="Montserrat"/>
              </a:defRPr>
            </a:lvl4pPr>
            <a:lvl5pPr marL="2286000" marR="0" lvl="4" indent="-317500" algn="ctr" rtl="0">
              <a:lnSpc>
                <a:spcPct val="100000"/>
              </a:lnSpc>
              <a:spcBef>
                <a:spcPts val="1600"/>
              </a:spcBef>
              <a:spcAft>
                <a:spcPts val="0"/>
              </a:spcAft>
              <a:buClr>
                <a:srgbClr val="666666"/>
              </a:buClr>
              <a:buSzPts val="1400"/>
              <a:buFont typeface="Roboto Light"/>
              <a:buNone/>
              <a:defRPr sz="1800" b="0" i="0" u="none" strike="noStrike" cap="none">
                <a:solidFill>
                  <a:srgbClr val="666666"/>
                </a:solidFill>
                <a:latin typeface="Montserrat"/>
                <a:ea typeface="Montserrat"/>
                <a:cs typeface="Montserrat"/>
                <a:sym typeface="Montserrat"/>
              </a:defRPr>
            </a:lvl5pPr>
            <a:lvl6pPr marL="2743200" marR="0" lvl="5" indent="-317500" algn="ctr" rtl="0">
              <a:lnSpc>
                <a:spcPct val="100000"/>
              </a:lnSpc>
              <a:spcBef>
                <a:spcPts val="1600"/>
              </a:spcBef>
              <a:spcAft>
                <a:spcPts val="0"/>
              </a:spcAft>
              <a:buClr>
                <a:srgbClr val="666666"/>
              </a:buClr>
              <a:buSzPts val="1400"/>
              <a:buFont typeface="Roboto Light"/>
              <a:buNone/>
              <a:defRPr sz="1800" b="0" i="0" u="none" strike="noStrike" cap="none">
                <a:solidFill>
                  <a:srgbClr val="666666"/>
                </a:solidFill>
                <a:latin typeface="Montserrat"/>
                <a:ea typeface="Montserrat"/>
                <a:cs typeface="Montserrat"/>
                <a:sym typeface="Montserrat"/>
              </a:defRPr>
            </a:lvl6pPr>
            <a:lvl7pPr marL="3200400" marR="0" lvl="6" indent="-317500" algn="ctr" rtl="0">
              <a:lnSpc>
                <a:spcPct val="100000"/>
              </a:lnSpc>
              <a:spcBef>
                <a:spcPts val="1600"/>
              </a:spcBef>
              <a:spcAft>
                <a:spcPts val="0"/>
              </a:spcAft>
              <a:buClr>
                <a:srgbClr val="666666"/>
              </a:buClr>
              <a:buSzPts val="1400"/>
              <a:buFont typeface="Roboto Light"/>
              <a:buNone/>
              <a:defRPr sz="1800" b="0" i="0" u="none" strike="noStrike" cap="none">
                <a:solidFill>
                  <a:srgbClr val="666666"/>
                </a:solidFill>
                <a:latin typeface="Montserrat"/>
                <a:ea typeface="Montserrat"/>
                <a:cs typeface="Montserrat"/>
                <a:sym typeface="Montserrat"/>
              </a:defRPr>
            </a:lvl7pPr>
            <a:lvl8pPr marL="3657600" marR="0" lvl="7" indent="-317500" algn="ctr" rtl="0">
              <a:lnSpc>
                <a:spcPct val="100000"/>
              </a:lnSpc>
              <a:spcBef>
                <a:spcPts val="1600"/>
              </a:spcBef>
              <a:spcAft>
                <a:spcPts val="0"/>
              </a:spcAft>
              <a:buClr>
                <a:srgbClr val="666666"/>
              </a:buClr>
              <a:buSzPts val="1400"/>
              <a:buFont typeface="Roboto Light"/>
              <a:buNone/>
              <a:defRPr sz="1800" b="0" i="0" u="none" strike="noStrike" cap="none">
                <a:solidFill>
                  <a:srgbClr val="666666"/>
                </a:solidFill>
                <a:latin typeface="Montserrat"/>
                <a:ea typeface="Montserrat"/>
                <a:cs typeface="Montserrat"/>
                <a:sym typeface="Montserrat"/>
              </a:defRPr>
            </a:lvl8pPr>
            <a:lvl9pPr marL="4114800" marR="0" lvl="8" indent="-317500" algn="ctr" rtl="0">
              <a:lnSpc>
                <a:spcPct val="100000"/>
              </a:lnSpc>
              <a:spcBef>
                <a:spcPts val="1600"/>
              </a:spcBef>
              <a:spcAft>
                <a:spcPts val="1600"/>
              </a:spcAft>
              <a:buClr>
                <a:srgbClr val="666666"/>
              </a:buClr>
              <a:buSzPts val="1400"/>
              <a:buFont typeface="Roboto Light"/>
              <a:buNone/>
              <a:defRPr sz="1800" b="0" i="0" u="none" strike="noStrike" cap="none">
                <a:solidFill>
                  <a:srgbClr val="666666"/>
                </a:solidFill>
                <a:latin typeface="Montserrat"/>
                <a:ea typeface="Montserrat"/>
                <a:cs typeface="Montserrat"/>
                <a:sym typeface="Montserrat"/>
              </a:defRPr>
            </a:lvl9pPr>
          </a:lstStyle>
          <a:p>
            <a:pPr marL="0" indent="0">
              <a:spcAft>
                <a:spcPts val="1600"/>
              </a:spcAft>
            </a:pPr>
            <a:r>
              <a:rPr lang="en-US" dirty="0"/>
              <a:t>HİZMET &amp; TİCARET</a:t>
            </a:r>
            <a:endParaRPr lang="tr-TR" dirty="0"/>
          </a:p>
        </p:txBody>
      </p:sp>
      <p:sp>
        <p:nvSpPr>
          <p:cNvPr id="14" name="Metin kutusu 13">
            <a:extLst>
              <a:ext uri="{FF2B5EF4-FFF2-40B4-BE49-F238E27FC236}">
                <a16:creationId xmlns:a16="http://schemas.microsoft.com/office/drawing/2014/main" id="{DD7FB17A-64DA-4833-9D28-D50694EFC8F4}"/>
              </a:ext>
            </a:extLst>
          </p:cNvPr>
          <p:cNvSpPr txBox="1"/>
          <p:nvPr/>
        </p:nvSpPr>
        <p:spPr>
          <a:xfrm>
            <a:off x="2133505" y="1878711"/>
            <a:ext cx="4914253" cy="307777"/>
          </a:xfrm>
          <a:prstGeom prst="rect">
            <a:avLst/>
          </a:prstGeom>
          <a:noFill/>
        </p:spPr>
        <p:txBody>
          <a:bodyPr wrap="square">
            <a:spAutoFit/>
          </a:bodyPr>
          <a:lstStyle/>
          <a:p>
            <a:pPr algn="ctr"/>
            <a:r>
              <a:rPr lang="tr-TR" dirty="0">
                <a:solidFill>
                  <a:srgbClr val="165E71"/>
                </a:solidFill>
              </a:rPr>
              <a:t>❖  </a:t>
            </a:r>
            <a:r>
              <a:rPr lang="tr-TR" dirty="0" err="1">
                <a:solidFill>
                  <a:srgbClr val="165E71"/>
                </a:solidFill>
              </a:rPr>
              <a:t>Carpark</a:t>
            </a:r>
            <a:r>
              <a:rPr lang="tr-TR" dirty="0">
                <a:solidFill>
                  <a:srgbClr val="165E71"/>
                </a:solidFill>
              </a:rPr>
              <a:t> Otopark İşletmeleri A.Ş.</a:t>
            </a:r>
          </a:p>
        </p:txBody>
      </p:sp>
      <p:pic>
        <p:nvPicPr>
          <p:cNvPr id="8" name="Resim 7">
            <a:extLst>
              <a:ext uri="{FF2B5EF4-FFF2-40B4-BE49-F238E27FC236}">
                <a16:creationId xmlns:a16="http://schemas.microsoft.com/office/drawing/2014/main" id="{BB796F12-4828-492E-9250-61FCAA80A925}"/>
              </a:ext>
            </a:extLst>
          </p:cNvPr>
          <p:cNvPicPr>
            <a:picLocks noChangeAspect="1"/>
          </p:cNvPicPr>
          <p:nvPr/>
        </p:nvPicPr>
        <p:blipFill>
          <a:blip r:embed="rId3"/>
          <a:stretch>
            <a:fillRect/>
          </a:stretch>
        </p:blipFill>
        <p:spPr>
          <a:xfrm>
            <a:off x="3372347" y="2529957"/>
            <a:ext cx="2470186" cy="718599"/>
          </a:xfrm>
          <a:prstGeom prst="rect">
            <a:avLst/>
          </a:prstGeom>
        </p:spPr>
      </p:pic>
    </p:spTree>
    <p:extLst>
      <p:ext uri="{BB962C8B-B14F-4D97-AF65-F5344CB8AC3E}">
        <p14:creationId xmlns:p14="http://schemas.microsoft.com/office/powerpoint/2010/main" val="213726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368"/>
        <p:cNvGrpSpPr/>
        <p:nvPr/>
      </p:nvGrpSpPr>
      <p:grpSpPr>
        <a:xfrm>
          <a:off x="0" y="0"/>
          <a:ext cx="0" cy="0"/>
          <a:chOff x="0" y="0"/>
          <a:chExt cx="0" cy="0"/>
        </a:xfrm>
      </p:grpSpPr>
      <p:sp useBgFill="1">
        <p:nvSpPr>
          <p:cNvPr id="369" name="Google Shape;369;p42"/>
          <p:cNvSpPr txBox="1">
            <a:spLocks noGrp="1"/>
          </p:cNvSpPr>
          <p:nvPr>
            <p:ph type="title"/>
          </p:nvPr>
        </p:nvSpPr>
        <p:spPr>
          <a:xfrm>
            <a:off x="2286000" y="1542550"/>
            <a:ext cx="6138000" cy="1979100"/>
          </a:xfrm>
          <a:prstGeom prst="rect">
            <a:avLst/>
          </a:prstGeom>
          <a:ln>
            <a:solidFill>
              <a:srgbClr val="FFB06E"/>
            </a:solidFill>
          </a:ln>
        </p:spPr>
        <p:txBody>
          <a:bodyPr spcFirstLastPara="1" wrap="square" lIns="91425" tIns="91425" rIns="91425" bIns="91425" anchor="ctr" anchorCtr="0">
            <a:noAutofit/>
          </a:bodyPr>
          <a:lstStyle/>
          <a:p>
            <a:pPr marL="0" lvl="0" indent="0" algn="r" rtl="0">
              <a:spcBef>
                <a:spcPts val="0"/>
              </a:spcBef>
              <a:spcAft>
                <a:spcPts val="0"/>
              </a:spcAft>
              <a:buNone/>
            </a:pPr>
            <a:r>
              <a:rPr lang="en-US" dirty="0" err="1">
                <a:solidFill>
                  <a:srgbClr val="165E71"/>
                </a:solidFill>
              </a:rPr>
              <a:t>Gıda</a:t>
            </a:r>
            <a:r>
              <a:rPr lang="en-US" dirty="0">
                <a:solidFill>
                  <a:srgbClr val="165E71"/>
                </a:solidFill>
              </a:rPr>
              <a:t> </a:t>
            </a:r>
            <a:r>
              <a:rPr lang="en-US" dirty="0" err="1">
                <a:solidFill>
                  <a:srgbClr val="165E71"/>
                </a:solidFill>
              </a:rPr>
              <a:t>ve</a:t>
            </a:r>
            <a:r>
              <a:rPr lang="en-US" dirty="0">
                <a:solidFill>
                  <a:srgbClr val="165E71"/>
                </a:solidFill>
              </a:rPr>
              <a:t> </a:t>
            </a:r>
            <a:r>
              <a:rPr lang="en-US" dirty="0" err="1">
                <a:solidFill>
                  <a:srgbClr val="165E71"/>
                </a:solidFill>
              </a:rPr>
              <a:t>Konaklama</a:t>
            </a:r>
            <a:endParaRPr dirty="0">
              <a:solidFill>
                <a:srgbClr val="165E71"/>
              </a:solidFill>
            </a:endParaRPr>
          </a:p>
        </p:txBody>
      </p:sp>
      <p:sp>
        <p:nvSpPr>
          <p:cNvPr id="2" name="Dikdörtgen 1">
            <a:extLst>
              <a:ext uri="{FF2B5EF4-FFF2-40B4-BE49-F238E27FC236}">
                <a16:creationId xmlns:a16="http://schemas.microsoft.com/office/drawing/2014/main" id="{7BB3CB26-7EA4-4A3E-8E07-DDD3F64B1428}"/>
              </a:ext>
            </a:extLst>
          </p:cNvPr>
          <p:cNvSpPr/>
          <p:nvPr/>
        </p:nvSpPr>
        <p:spPr>
          <a:xfrm>
            <a:off x="0" y="-137160"/>
            <a:ext cx="1310640" cy="5394960"/>
          </a:xfrm>
          <a:prstGeom prst="rect">
            <a:avLst/>
          </a:prstGeom>
          <a:solidFill>
            <a:srgbClr val="165E7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4" name="Resim 3">
            <a:extLst>
              <a:ext uri="{FF2B5EF4-FFF2-40B4-BE49-F238E27FC236}">
                <a16:creationId xmlns:a16="http://schemas.microsoft.com/office/drawing/2014/main" id="{4E9B141A-26A4-4D2C-99E1-3DF7952FD41A}"/>
              </a:ext>
            </a:extLst>
          </p:cNvPr>
          <p:cNvPicPr>
            <a:picLocks noChangeAspect="1"/>
          </p:cNvPicPr>
          <p:nvPr/>
        </p:nvPicPr>
        <p:blipFill>
          <a:blip r:embed="rId3"/>
          <a:stretch>
            <a:fillRect/>
          </a:stretch>
        </p:blipFill>
        <p:spPr>
          <a:xfrm>
            <a:off x="5482680" y="709015"/>
            <a:ext cx="2857500" cy="552450"/>
          </a:xfrm>
          <a:prstGeom prst="rect">
            <a:avLst/>
          </a:prstGeom>
        </p:spPr>
      </p:pic>
      <p:pic>
        <p:nvPicPr>
          <p:cNvPr id="6" name="Resim 5">
            <a:extLst>
              <a:ext uri="{FF2B5EF4-FFF2-40B4-BE49-F238E27FC236}">
                <a16:creationId xmlns:a16="http://schemas.microsoft.com/office/drawing/2014/main" id="{6154297C-BD1B-4895-9869-A7EB53F61D1C}"/>
              </a:ext>
            </a:extLst>
          </p:cNvPr>
          <p:cNvPicPr>
            <a:picLocks noChangeAspect="1"/>
          </p:cNvPicPr>
          <p:nvPr/>
        </p:nvPicPr>
        <p:blipFill>
          <a:blip r:embed="rId4"/>
          <a:stretch>
            <a:fillRect/>
          </a:stretch>
        </p:blipFill>
        <p:spPr>
          <a:xfrm>
            <a:off x="136923" y="1980724"/>
            <a:ext cx="1036793" cy="115919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3"/>
          <p:cNvSpPr/>
          <p:nvPr/>
        </p:nvSpPr>
        <p:spPr>
          <a:xfrm rot="18900000">
            <a:off x="4021844" y="1239356"/>
            <a:ext cx="585962" cy="585962"/>
          </a:xfrm>
          <a:prstGeom prst="roundRect">
            <a:avLst>
              <a:gd name="adj" fmla="val 9141"/>
            </a:avLst>
          </a:prstGeom>
          <a:gradFill flip="none" rotWithShape="1">
            <a:gsLst>
              <a:gs pos="0">
                <a:srgbClr val="BFBEBE"/>
              </a:gs>
              <a:gs pos="100000">
                <a:schemeClr val="bg1">
                  <a:lumMod val="9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rcRect l="17401" r="17401"/>
          <a:stretch/>
        </p:blipFill>
        <p:spPr>
          <a:xfrm>
            <a:off x="0" y="0"/>
            <a:ext cx="4572000" cy="4674989"/>
          </a:xfrm>
          <a:custGeom>
            <a:avLst/>
            <a:gdLst>
              <a:gd name="connsiteX0" fmla="*/ 0 w 6096000"/>
              <a:gd name="connsiteY0" fmla="*/ 0 h 6233318"/>
              <a:gd name="connsiteX1" fmla="*/ 4071342 w 6096000"/>
              <a:gd name="connsiteY1" fmla="*/ 0 h 6233318"/>
              <a:gd name="connsiteX2" fmla="*/ 6096000 w 6096000"/>
              <a:gd name="connsiteY2" fmla="*/ 2043514 h 6233318"/>
              <a:gd name="connsiteX3" fmla="*/ 1942974 w 6096000"/>
              <a:gd name="connsiteY3" fmla="*/ 6233318 h 6233318"/>
              <a:gd name="connsiteX4" fmla="*/ 0 w 6096000"/>
              <a:gd name="connsiteY4" fmla="*/ 6233318 h 6233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233318">
                <a:moveTo>
                  <a:pt x="0" y="0"/>
                </a:moveTo>
                <a:lnTo>
                  <a:pt x="4071342" y="0"/>
                </a:lnTo>
                <a:lnTo>
                  <a:pt x="6096000" y="2043514"/>
                </a:lnTo>
                <a:lnTo>
                  <a:pt x="1942974" y="6233318"/>
                </a:lnTo>
                <a:lnTo>
                  <a:pt x="0" y="6233318"/>
                </a:lnTo>
                <a:close/>
              </a:path>
            </a:pathLst>
          </a:custGeom>
        </p:spPr>
      </p:pic>
      <p:grpSp>
        <p:nvGrpSpPr>
          <p:cNvPr id="8" name="Group 7"/>
          <p:cNvGrpSpPr/>
          <p:nvPr/>
        </p:nvGrpSpPr>
        <p:grpSpPr>
          <a:xfrm>
            <a:off x="289759" y="0"/>
            <a:ext cx="930584" cy="361926"/>
            <a:chOff x="5401469" y="1588"/>
            <a:chExt cx="1389063" cy="540239"/>
          </a:xfrm>
        </p:grpSpPr>
        <p:sp>
          <p:nvSpPr>
            <p:cNvPr id="9" name="Freeform 5"/>
            <p:cNvSpPr>
              <a:spLocks/>
            </p:cNvSpPr>
            <p:nvPr/>
          </p:nvSpPr>
          <p:spPr bwMode="auto">
            <a:xfrm>
              <a:off x="5401469" y="1588"/>
              <a:ext cx="1205279" cy="540239"/>
            </a:xfrm>
            <a:custGeom>
              <a:avLst/>
              <a:gdLst>
                <a:gd name="T0" fmla="*/ 0 w 1410"/>
                <a:gd name="T1" fmla="*/ 0 h 632"/>
                <a:gd name="T2" fmla="*/ 630 w 1410"/>
                <a:gd name="T3" fmla="*/ 632 h 632"/>
                <a:gd name="T4" fmla="*/ 1410 w 1410"/>
                <a:gd name="T5" fmla="*/ 632 h 632"/>
                <a:gd name="T6" fmla="*/ 780 w 1410"/>
                <a:gd name="T7" fmla="*/ 0 h 632"/>
                <a:gd name="T8" fmla="*/ 0 w 1410"/>
                <a:gd name="T9" fmla="*/ 0 h 632"/>
              </a:gdLst>
              <a:ahLst/>
              <a:cxnLst>
                <a:cxn ang="0">
                  <a:pos x="T0" y="T1"/>
                </a:cxn>
                <a:cxn ang="0">
                  <a:pos x="T2" y="T3"/>
                </a:cxn>
                <a:cxn ang="0">
                  <a:pos x="T4" y="T5"/>
                </a:cxn>
                <a:cxn ang="0">
                  <a:pos x="T6" y="T7"/>
                </a:cxn>
                <a:cxn ang="0">
                  <a:pos x="T8" y="T9"/>
                </a:cxn>
              </a:cxnLst>
              <a:rect l="0" t="0" r="r" b="b"/>
              <a:pathLst>
                <a:path w="1410" h="632">
                  <a:moveTo>
                    <a:pt x="0" y="0"/>
                  </a:moveTo>
                  <a:lnTo>
                    <a:pt x="630" y="632"/>
                  </a:lnTo>
                  <a:lnTo>
                    <a:pt x="1410" y="632"/>
                  </a:lnTo>
                  <a:lnTo>
                    <a:pt x="780" y="0"/>
                  </a:lnTo>
                  <a:lnTo>
                    <a:pt x="0" y="0"/>
                  </a:lnTo>
                  <a:close/>
                </a:path>
              </a:pathLst>
            </a:custGeom>
            <a:gradFill flip="none" rotWithShape="1">
              <a:gsLst>
                <a:gs pos="0">
                  <a:srgbClr val="0C344C"/>
                </a:gs>
                <a:gs pos="100000">
                  <a:srgbClr val="19627F"/>
                </a:gs>
              </a:gsLst>
              <a:lin ang="0" scaled="1"/>
              <a:tileRect/>
            </a:gradFill>
            <a:ln>
              <a:noFill/>
            </a:ln>
          </p:spPr>
          <p:txBody>
            <a:bodyPr vert="horz" wrap="square" lIns="68580" tIns="34290" rIns="68580" bIns="34290" numCol="1" anchor="t" anchorCtr="0" compatLnSpc="1">
              <a:prstTxWarp prst="textNoShape">
                <a:avLst/>
              </a:prstTxWarp>
            </a:bodyPr>
            <a:lstStyle/>
            <a:p>
              <a:pPr defTabSz="685800">
                <a:buClrTx/>
              </a:pPr>
              <a:endParaRPr lang="en-US" sz="1350" kern="1200" dirty="0">
                <a:latin typeface="Calibri"/>
                <a:ea typeface="+mn-ea"/>
                <a:cs typeface="+mn-cs"/>
              </a:endParaRPr>
            </a:p>
          </p:txBody>
        </p:sp>
        <p:sp>
          <p:nvSpPr>
            <p:cNvPr id="10" name="Freeform 6"/>
            <p:cNvSpPr>
              <a:spLocks/>
            </p:cNvSpPr>
            <p:nvPr/>
          </p:nvSpPr>
          <p:spPr bwMode="auto">
            <a:xfrm>
              <a:off x="6252003" y="1588"/>
              <a:ext cx="538529" cy="426549"/>
            </a:xfrm>
            <a:custGeom>
              <a:avLst/>
              <a:gdLst>
                <a:gd name="T0" fmla="*/ 0 w 630"/>
                <a:gd name="T1" fmla="*/ 0 h 499"/>
                <a:gd name="T2" fmla="*/ 498 w 630"/>
                <a:gd name="T3" fmla="*/ 499 h 499"/>
                <a:gd name="T4" fmla="*/ 630 w 630"/>
                <a:gd name="T5" fmla="*/ 499 h 499"/>
                <a:gd name="T6" fmla="*/ 132 w 630"/>
                <a:gd name="T7" fmla="*/ 0 h 499"/>
                <a:gd name="T8" fmla="*/ 0 w 630"/>
                <a:gd name="T9" fmla="*/ 0 h 499"/>
              </a:gdLst>
              <a:ahLst/>
              <a:cxnLst>
                <a:cxn ang="0">
                  <a:pos x="T0" y="T1"/>
                </a:cxn>
                <a:cxn ang="0">
                  <a:pos x="T2" y="T3"/>
                </a:cxn>
                <a:cxn ang="0">
                  <a:pos x="T4" y="T5"/>
                </a:cxn>
                <a:cxn ang="0">
                  <a:pos x="T6" y="T7"/>
                </a:cxn>
                <a:cxn ang="0">
                  <a:pos x="T8" y="T9"/>
                </a:cxn>
              </a:cxnLst>
              <a:rect l="0" t="0" r="r" b="b"/>
              <a:pathLst>
                <a:path w="630" h="499">
                  <a:moveTo>
                    <a:pt x="0" y="0"/>
                  </a:moveTo>
                  <a:lnTo>
                    <a:pt x="498" y="499"/>
                  </a:lnTo>
                  <a:lnTo>
                    <a:pt x="630" y="499"/>
                  </a:lnTo>
                  <a:lnTo>
                    <a:pt x="132" y="0"/>
                  </a:lnTo>
                  <a:lnTo>
                    <a:pt x="0" y="0"/>
                  </a:lnTo>
                  <a:close/>
                </a:path>
              </a:pathLst>
            </a:custGeom>
            <a:solidFill>
              <a:srgbClr val="BFBEBE"/>
            </a:solidFill>
            <a:ln>
              <a:noFill/>
            </a:ln>
          </p:spPr>
          <p:txBody>
            <a:bodyPr vert="horz" wrap="square" lIns="68580" tIns="34290" rIns="68580" bIns="34290" numCol="1" anchor="t" anchorCtr="0" compatLnSpc="1">
              <a:prstTxWarp prst="textNoShape">
                <a:avLst/>
              </a:prstTxWarp>
            </a:bodyPr>
            <a:lstStyle/>
            <a:p>
              <a:pPr defTabSz="685800">
                <a:buClrTx/>
              </a:pPr>
              <a:endParaRPr lang="en-US" sz="1350" kern="1200">
                <a:latin typeface="Calibri"/>
                <a:ea typeface="+mn-ea"/>
                <a:cs typeface="+mn-cs"/>
              </a:endParaRPr>
            </a:p>
          </p:txBody>
        </p:sp>
      </p:grpSp>
      <p:sp>
        <p:nvSpPr>
          <p:cNvPr id="45" name="TextBox 25"/>
          <p:cNvSpPr txBox="1"/>
          <p:nvPr/>
        </p:nvSpPr>
        <p:spPr>
          <a:xfrm>
            <a:off x="4375115" y="2181163"/>
            <a:ext cx="5230168" cy="2215991"/>
          </a:xfrm>
          <a:prstGeom prst="rect">
            <a:avLst/>
          </a:prstGeom>
          <a:noFill/>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buClrTx/>
            </a:pPr>
            <a:r>
              <a:rPr lang="en-US" sz="1200"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dirty="0" err="1">
                <a:solidFill>
                  <a:srgbClr val="0C344C"/>
                </a:solidFill>
                <a:latin typeface="Roboto" panose="02000000000000000000" pitchFamily="2" charset="0"/>
                <a:ea typeface="Roboto" panose="02000000000000000000" pitchFamily="2" charset="0"/>
                <a:cs typeface="Calibri Light" panose="020F0302020204030204" pitchFamily="34" charset="0"/>
              </a:rPr>
              <a:t>İstanbul’un</a:t>
            </a:r>
            <a:r>
              <a:rPr lang="en-US" sz="1200"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dirty="0" err="1">
                <a:solidFill>
                  <a:srgbClr val="0C344C"/>
                </a:solidFill>
                <a:latin typeface="Roboto" panose="02000000000000000000" pitchFamily="2" charset="0"/>
                <a:ea typeface="Roboto" panose="02000000000000000000" pitchFamily="2" charset="0"/>
                <a:cs typeface="Calibri Light" panose="020F0302020204030204" pitchFamily="34" charset="0"/>
              </a:rPr>
              <a:t>dünya</a:t>
            </a:r>
            <a:r>
              <a:rPr lang="en-US" sz="1200"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dirty="0" err="1">
                <a:solidFill>
                  <a:srgbClr val="0C344C"/>
                </a:solidFill>
                <a:latin typeface="Roboto" panose="02000000000000000000" pitchFamily="2" charset="0"/>
                <a:ea typeface="Roboto" panose="02000000000000000000" pitchFamily="2" charset="0"/>
                <a:cs typeface="Calibri Light" panose="020F0302020204030204" pitchFamily="34" charset="0"/>
              </a:rPr>
              <a:t>mutfağının</a:t>
            </a:r>
            <a:r>
              <a:rPr lang="en-US" sz="1200"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dirty="0" err="1">
                <a:solidFill>
                  <a:srgbClr val="0C344C"/>
                </a:solidFill>
                <a:latin typeface="Roboto" panose="02000000000000000000" pitchFamily="2" charset="0"/>
                <a:ea typeface="Roboto" panose="02000000000000000000" pitchFamily="2" charset="0"/>
                <a:cs typeface="Calibri Light" panose="020F0302020204030204" pitchFamily="34" charset="0"/>
              </a:rPr>
              <a:t>en</a:t>
            </a:r>
            <a:r>
              <a:rPr lang="en-US" sz="1200"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dirty="0" err="1">
                <a:solidFill>
                  <a:srgbClr val="0C344C"/>
                </a:solidFill>
                <a:latin typeface="Roboto" panose="02000000000000000000" pitchFamily="2" charset="0"/>
                <a:ea typeface="Roboto" panose="02000000000000000000" pitchFamily="2" charset="0"/>
                <a:cs typeface="Calibri Light" panose="020F0302020204030204" pitchFamily="34" charset="0"/>
              </a:rPr>
              <a:t>iyi</a:t>
            </a:r>
            <a:r>
              <a:rPr lang="en-US" sz="1200"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dirty="0" err="1">
                <a:solidFill>
                  <a:srgbClr val="0C344C"/>
                </a:solidFill>
                <a:latin typeface="Roboto" panose="02000000000000000000" pitchFamily="2" charset="0"/>
                <a:ea typeface="Roboto" panose="02000000000000000000" pitchFamily="2" charset="0"/>
                <a:cs typeface="Calibri Light" panose="020F0302020204030204" pitchFamily="34" charset="0"/>
              </a:rPr>
              <a:t>lezzetlerine</a:t>
            </a:r>
            <a:r>
              <a:rPr lang="en-US" sz="1200"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dirty="0" err="1">
                <a:solidFill>
                  <a:srgbClr val="0C344C"/>
                </a:solidFill>
                <a:latin typeface="Roboto" panose="02000000000000000000" pitchFamily="2" charset="0"/>
                <a:ea typeface="Roboto" panose="02000000000000000000" pitchFamily="2" charset="0"/>
                <a:cs typeface="Calibri Light" panose="020F0302020204030204" pitchFamily="34" charset="0"/>
              </a:rPr>
              <a:t>benzersiz</a:t>
            </a:r>
            <a:r>
              <a:rPr lang="en-US" sz="1200"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dirty="0" err="1">
                <a:solidFill>
                  <a:srgbClr val="0C344C"/>
                </a:solidFill>
                <a:latin typeface="Roboto" panose="02000000000000000000" pitchFamily="2" charset="0"/>
                <a:ea typeface="Roboto" panose="02000000000000000000" pitchFamily="2" charset="0"/>
                <a:cs typeface="Calibri Light" panose="020F0302020204030204" pitchFamily="34" charset="0"/>
              </a:rPr>
              <a:t>yorumunu</a:t>
            </a:r>
            <a:r>
              <a:rPr lang="en-US" sz="1200"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dirty="0" err="1">
                <a:solidFill>
                  <a:srgbClr val="0C344C"/>
                </a:solidFill>
                <a:latin typeface="Roboto" panose="02000000000000000000" pitchFamily="2" charset="0"/>
                <a:ea typeface="Roboto" panose="02000000000000000000" pitchFamily="2" charset="0"/>
                <a:cs typeface="Calibri Light" panose="020F0302020204030204" pitchFamily="34" charset="0"/>
              </a:rPr>
              <a:t>ekleyerek</a:t>
            </a:r>
            <a:r>
              <a:rPr lang="en-US" sz="1200" dirty="0">
                <a:solidFill>
                  <a:srgbClr val="0C344C"/>
                </a:solidFill>
                <a:latin typeface="Roboto" panose="02000000000000000000" pitchFamily="2" charset="0"/>
                <a:ea typeface="Roboto" panose="02000000000000000000" pitchFamily="2" charset="0"/>
                <a:cs typeface="Calibri Light" panose="020F0302020204030204" pitchFamily="34" charset="0"/>
              </a:rPr>
              <a:t>, Villa Emma Restaurant, 2019 </a:t>
            </a:r>
            <a:r>
              <a:rPr lang="en-US" sz="1200" dirty="0" err="1">
                <a:solidFill>
                  <a:srgbClr val="0C344C"/>
                </a:solidFill>
                <a:latin typeface="Roboto" panose="02000000000000000000" pitchFamily="2" charset="0"/>
                <a:ea typeface="Roboto" panose="02000000000000000000" pitchFamily="2" charset="0"/>
                <a:cs typeface="Calibri Light" panose="020F0302020204030204" pitchFamily="34" charset="0"/>
              </a:rPr>
              <a:t>yılından</a:t>
            </a:r>
            <a:r>
              <a:rPr lang="en-US" sz="1200"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dirty="0" err="1">
                <a:solidFill>
                  <a:srgbClr val="0C344C"/>
                </a:solidFill>
                <a:latin typeface="Roboto" panose="02000000000000000000" pitchFamily="2" charset="0"/>
                <a:ea typeface="Roboto" panose="02000000000000000000" pitchFamily="2" charset="0"/>
                <a:cs typeface="Calibri Light" panose="020F0302020204030204" pitchFamily="34" charset="0"/>
              </a:rPr>
              <a:t>bu</a:t>
            </a:r>
            <a:r>
              <a:rPr lang="en-US" sz="1200"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dirty="0" err="1">
                <a:solidFill>
                  <a:srgbClr val="0C344C"/>
                </a:solidFill>
                <a:latin typeface="Roboto" panose="02000000000000000000" pitchFamily="2" charset="0"/>
                <a:ea typeface="Roboto" panose="02000000000000000000" pitchFamily="2" charset="0"/>
                <a:cs typeface="Calibri Light" panose="020F0302020204030204" pitchFamily="34" charset="0"/>
              </a:rPr>
              <a:t>yana</a:t>
            </a:r>
            <a:r>
              <a:rPr lang="en-US" sz="1200"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dirty="0" err="1">
                <a:solidFill>
                  <a:srgbClr val="0C344C"/>
                </a:solidFill>
                <a:latin typeface="Roboto" panose="02000000000000000000" pitchFamily="2" charset="0"/>
                <a:ea typeface="Roboto" panose="02000000000000000000" pitchFamily="2" charset="0"/>
                <a:cs typeface="Calibri Light" panose="020F0302020204030204" pitchFamily="34" charset="0"/>
              </a:rPr>
              <a:t>Etiler</a:t>
            </a:r>
            <a:r>
              <a:rPr lang="en-US" sz="1200" dirty="0">
                <a:solidFill>
                  <a:srgbClr val="0C344C"/>
                </a:solidFill>
                <a:latin typeface="Roboto" panose="02000000000000000000" pitchFamily="2" charset="0"/>
                <a:ea typeface="Roboto" panose="02000000000000000000" pitchFamily="2" charset="0"/>
                <a:cs typeface="Calibri Light" panose="020F0302020204030204" pitchFamily="34" charset="0"/>
              </a:rPr>
              <a:t>, </a:t>
            </a:r>
          </a:p>
          <a:p>
            <a:pPr defTabSz="685800">
              <a:buClrTx/>
            </a:pPr>
            <a:r>
              <a:rPr lang="en-US" sz="1200" dirty="0" err="1">
                <a:solidFill>
                  <a:srgbClr val="0C344C"/>
                </a:solidFill>
                <a:latin typeface="Roboto" panose="02000000000000000000" pitchFamily="2" charset="0"/>
                <a:ea typeface="Roboto" panose="02000000000000000000" pitchFamily="2" charset="0"/>
                <a:cs typeface="Calibri Light" panose="020F0302020204030204" pitchFamily="34" charset="0"/>
              </a:rPr>
              <a:t>İstanbul’da</a:t>
            </a:r>
            <a:r>
              <a:rPr lang="en-US" sz="1200"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dirty="0" err="1">
                <a:solidFill>
                  <a:srgbClr val="0C344C"/>
                </a:solidFill>
                <a:latin typeface="Roboto" panose="02000000000000000000" pitchFamily="2" charset="0"/>
                <a:ea typeface="Roboto" panose="02000000000000000000" pitchFamily="2" charset="0"/>
                <a:cs typeface="Calibri Light" panose="020F0302020204030204" pitchFamily="34" charset="0"/>
              </a:rPr>
              <a:t>başarıyla</a:t>
            </a:r>
            <a:r>
              <a:rPr lang="en-US" sz="1200"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dirty="0" err="1">
                <a:solidFill>
                  <a:srgbClr val="0C344C"/>
                </a:solidFill>
                <a:latin typeface="Roboto" panose="02000000000000000000" pitchFamily="2" charset="0"/>
                <a:ea typeface="Roboto" panose="02000000000000000000" pitchFamily="2" charset="0"/>
                <a:cs typeface="Calibri Light" panose="020F0302020204030204" pitchFamily="34" charset="0"/>
              </a:rPr>
              <a:t>faaliyet</a:t>
            </a:r>
            <a:r>
              <a:rPr lang="en-US" sz="1200"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dirty="0" err="1">
                <a:solidFill>
                  <a:srgbClr val="0C344C"/>
                </a:solidFill>
                <a:latin typeface="Roboto" panose="02000000000000000000" pitchFamily="2" charset="0"/>
                <a:ea typeface="Roboto" panose="02000000000000000000" pitchFamily="2" charset="0"/>
                <a:cs typeface="Calibri Light" panose="020F0302020204030204" pitchFamily="34" charset="0"/>
              </a:rPr>
              <a:t>göstermektedir</a:t>
            </a:r>
            <a:r>
              <a:rPr lang="en-US" sz="1200" dirty="0">
                <a:solidFill>
                  <a:srgbClr val="0C344C"/>
                </a:solidFill>
                <a:latin typeface="Roboto" panose="02000000000000000000" pitchFamily="2" charset="0"/>
                <a:ea typeface="Roboto" panose="02000000000000000000" pitchFamily="2" charset="0"/>
                <a:cs typeface="Calibri Light" panose="020F0302020204030204" pitchFamily="34" charset="0"/>
              </a:rPr>
              <a:t>.</a:t>
            </a:r>
            <a:endParaRPr lang="tr-TR" sz="1200" dirty="0">
              <a:solidFill>
                <a:srgbClr val="0C344C"/>
              </a:solidFill>
              <a:latin typeface="Roboto" panose="02000000000000000000" pitchFamily="2" charset="0"/>
              <a:ea typeface="Roboto" panose="02000000000000000000" pitchFamily="2" charset="0"/>
              <a:cs typeface="Calibri Light" panose="020F0302020204030204" pitchFamily="34" charset="0"/>
            </a:endParaRPr>
          </a:p>
          <a:p>
            <a:pPr defTabSz="685800">
              <a:buClrTx/>
            </a:pPr>
            <a:endParaRPr lang="en-US" sz="1200" dirty="0">
              <a:solidFill>
                <a:srgbClr val="0C344C"/>
              </a:solidFill>
              <a:latin typeface="Roboto" panose="02000000000000000000" pitchFamily="2" charset="0"/>
              <a:ea typeface="Roboto" panose="02000000000000000000" pitchFamily="2" charset="0"/>
              <a:cs typeface="Calibri Light" panose="020F0302020204030204" pitchFamily="34" charset="0"/>
            </a:endParaRPr>
          </a:p>
          <a:p>
            <a:pPr defTabSz="685800">
              <a:buClrTx/>
            </a:pPr>
            <a:r>
              <a:rPr lang="en-US" sz="1200" dirty="0">
                <a:solidFill>
                  <a:srgbClr val="0C344C"/>
                </a:solidFill>
                <a:latin typeface="Roboto" panose="02000000000000000000" pitchFamily="2" charset="0"/>
                <a:ea typeface="Roboto" panose="02000000000000000000" pitchFamily="2" charset="0"/>
                <a:cs typeface="Calibri Light" panose="020F0302020204030204" pitchFamily="34" charset="0"/>
              </a:rPr>
              <a:t>• Villa Emma, 24 </a:t>
            </a:r>
            <a:r>
              <a:rPr lang="en-US" sz="1200" dirty="0" err="1">
                <a:solidFill>
                  <a:srgbClr val="0C344C"/>
                </a:solidFill>
                <a:latin typeface="Roboto" panose="02000000000000000000" pitchFamily="2" charset="0"/>
                <a:ea typeface="Roboto" panose="02000000000000000000" pitchFamily="2" charset="0"/>
                <a:cs typeface="Calibri Light" panose="020F0302020204030204" pitchFamily="34" charset="0"/>
              </a:rPr>
              <a:t>şef</a:t>
            </a:r>
            <a:r>
              <a:rPr lang="en-US" sz="1200"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dirty="0" err="1">
                <a:solidFill>
                  <a:srgbClr val="0C344C"/>
                </a:solidFill>
                <a:latin typeface="Roboto" panose="02000000000000000000" pitchFamily="2" charset="0"/>
                <a:ea typeface="Roboto" panose="02000000000000000000" pitchFamily="2" charset="0"/>
                <a:cs typeface="Calibri Light" panose="020F0302020204030204" pitchFamily="34" charset="0"/>
              </a:rPr>
              <a:t>ve</a:t>
            </a:r>
            <a:r>
              <a:rPr lang="en-US" sz="1200" dirty="0">
                <a:solidFill>
                  <a:srgbClr val="0C344C"/>
                </a:solidFill>
                <a:latin typeface="Roboto" panose="02000000000000000000" pitchFamily="2" charset="0"/>
                <a:ea typeface="Roboto" panose="02000000000000000000" pitchFamily="2" charset="0"/>
                <a:cs typeface="Calibri Light" panose="020F0302020204030204" pitchFamily="34" charset="0"/>
              </a:rPr>
              <a:t> 29 </a:t>
            </a:r>
            <a:r>
              <a:rPr lang="en-US" sz="1200" dirty="0" err="1">
                <a:solidFill>
                  <a:srgbClr val="0C344C"/>
                </a:solidFill>
                <a:latin typeface="Roboto" panose="02000000000000000000" pitchFamily="2" charset="0"/>
                <a:ea typeface="Roboto" panose="02000000000000000000" pitchFamily="2" charset="0"/>
                <a:cs typeface="Calibri Light" panose="020F0302020204030204" pitchFamily="34" charset="0"/>
              </a:rPr>
              <a:t>personeli</a:t>
            </a:r>
            <a:r>
              <a:rPr lang="en-US" sz="1200"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dirty="0" err="1">
                <a:solidFill>
                  <a:srgbClr val="0C344C"/>
                </a:solidFill>
                <a:latin typeface="Roboto" panose="02000000000000000000" pitchFamily="2" charset="0"/>
                <a:ea typeface="Roboto" panose="02000000000000000000" pitchFamily="2" charset="0"/>
                <a:cs typeface="Calibri Light" panose="020F0302020204030204" pitchFamily="34" charset="0"/>
              </a:rPr>
              <a:t>ile</a:t>
            </a:r>
            <a:r>
              <a:rPr lang="en-US" sz="1200"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dirty="0" err="1">
                <a:solidFill>
                  <a:srgbClr val="0C344C"/>
                </a:solidFill>
                <a:latin typeface="Roboto" panose="02000000000000000000" pitchFamily="2" charset="0"/>
                <a:ea typeface="Roboto" panose="02000000000000000000" pitchFamily="2" charset="0"/>
                <a:cs typeface="Calibri Light" panose="020F0302020204030204" pitchFamily="34" charset="0"/>
              </a:rPr>
              <a:t>günün</a:t>
            </a:r>
            <a:r>
              <a:rPr lang="en-US" sz="1200" dirty="0">
                <a:solidFill>
                  <a:srgbClr val="0C344C"/>
                </a:solidFill>
                <a:latin typeface="Roboto" panose="02000000000000000000" pitchFamily="2" charset="0"/>
                <a:ea typeface="Roboto" panose="02000000000000000000" pitchFamily="2" charset="0"/>
                <a:cs typeface="Calibri Light" panose="020F0302020204030204" pitchFamily="34" charset="0"/>
              </a:rPr>
              <a:t> her </a:t>
            </a:r>
            <a:r>
              <a:rPr lang="en-US" sz="1200" dirty="0" err="1">
                <a:solidFill>
                  <a:srgbClr val="0C344C"/>
                </a:solidFill>
                <a:latin typeface="Roboto" panose="02000000000000000000" pitchFamily="2" charset="0"/>
                <a:ea typeface="Roboto" panose="02000000000000000000" pitchFamily="2" charset="0"/>
                <a:cs typeface="Calibri Light" panose="020F0302020204030204" pitchFamily="34" charset="0"/>
              </a:rPr>
              <a:t>saatinde</a:t>
            </a:r>
            <a:r>
              <a:rPr lang="en-US" sz="1200"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dirty="0" err="1">
                <a:solidFill>
                  <a:srgbClr val="0C344C"/>
                </a:solidFill>
                <a:latin typeface="Roboto" panose="02000000000000000000" pitchFamily="2" charset="0"/>
                <a:ea typeface="Roboto" panose="02000000000000000000" pitchFamily="2" charset="0"/>
                <a:cs typeface="Calibri Light" panose="020F0302020204030204" pitchFamily="34" charset="0"/>
              </a:rPr>
              <a:t>hizmet</a:t>
            </a:r>
            <a:r>
              <a:rPr lang="en-US" sz="1200" dirty="0">
                <a:solidFill>
                  <a:srgbClr val="0C344C"/>
                </a:solidFill>
                <a:latin typeface="Roboto" panose="02000000000000000000" pitchFamily="2" charset="0"/>
                <a:ea typeface="Roboto" panose="02000000000000000000" pitchFamily="2" charset="0"/>
                <a:cs typeface="Calibri Light" panose="020F0302020204030204" pitchFamily="34" charset="0"/>
              </a:rPr>
              <a:t> </a:t>
            </a:r>
          </a:p>
          <a:p>
            <a:pPr defTabSz="685800">
              <a:buClrTx/>
            </a:pPr>
            <a:r>
              <a:rPr lang="en-US" sz="1200" dirty="0" err="1">
                <a:solidFill>
                  <a:srgbClr val="0C344C"/>
                </a:solidFill>
                <a:latin typeface="Roboto" panose="02000000000000000000" pitchFamily="2" charset="0"/>
                <a:ea typeface="Roboto" panose="02000000000000000000" pitchFamily="2" charset="0"/>
                <a:cs typeface="Calibri Light" panose="020F0302020204030204" pitchFamily="34" charset="0"/>
              </a:rPr>
              <a:t>Sunmakta</a:t>
            </a:r>
            <a:r>
              <a:rPr lang="en-US" sz="1200"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dirty="0" err="1">
                <a:solidFill>
                  <a:srgbClr val="0C344C"/>
                </a:solidFill>
                <a:latin typeface="Roboto" panose="02000000000000000000" pitchFamily="2" charset="0"/>
                <a:ea typeface="Roboto" panose="02000000000000000000" pitchFamily="2" charset="0"/>
                <a:cs typeface="Calibri Light" panose="020F0302020204030204" pitchFamily="34" charset="0"/>
              </a:rPr>
              <a:t>olup</a:t>
            </a:r>
            <a:r>
              <a:rPr lang="en-US" sz="1200"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dirty="0" err="1">
                <a:solidFill>
                  <a:srgbClr val="0C344C"/>
                </a:solidFill>
                <a:latin typeface="Roboto" panose="02000000000000000000" pitchFamily="2" charset="0"/>
                <a:ea typeface="Roboto" panose="02000000000000000000" pitchFamily="2" charset="0"/>
                <a:cs typeface="Calibri Light" panose="020F0302020204030204" pitchFamily="34" charset="0"/>
              </a:rPr>
              <a:t>çok</a:t>
            </a:r>
            <a:r>
              <a:rPr lang="en-US" sz="1200"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dirty="0" err="1">
                <a:solidFill>
                  <a:srgbClr val="0C344C"/>
                </a:solidFill>
                <a:latin typeface="Roboto" panose="02000000000000000000" pitchFamily="2" charset="0"/>
                <a:ea typeface="Roboto" panose="02000000000000000000" pitchFamily="2" charset="0"/>
                <a:cs typeface="Calibri Light" panose="020F0302020204030204" pitchFamily="34" charset="0"/>
              </a:rPr>
              <a:t>özel</a:t>
            </a:r>
            <a:r>
              <a:rPr lang="en-US" sz="1200"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dirty="0" err="1">
                <a:solidFill>
                  <a:srgbClr val="0C344C"/>
                </a:solidFill>
                <a:latin typeface="Roboto" panose="02000000000000000000" pitchFamily="2" charset="0"/>
                <a:ea typeface="Roboto" panose="02000000000000000000" pitchFamily="2" charset="0"/>
                <a:cs typeface="Calibri Light" panose="020F0302020204030204" pitchFamily="34" charset="0"/>
              </a:rPr>
              <a:t>organizasyonlara</a:t>
            </a:r>
            <a:r>
              <a:rPr lang="en-US" sz="1200"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dirty="0" err="1">
                <a:solidFill>
                  <a:srgbClr val="0C344C"/>
                </a:solidFill>
                <a:latin typeface="Roboto" panose="02000000000000000000" pitchFamily="2" charset="0"/>
                <a:ea typeface="Roboto" panose="02000000000000000000" pitchFamily="2" charset="0"/>
                <a:cs typeface="Calibri Light" panose="020F0302020204030204" pitchFamily="34" charset="0"/>
              </a:rPr>
              <a:t>ev</a:t>
            </a:r>
            <a:r>
              <a:rPr lang="en-US" sz="1200"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dirty="0" err="1">
                <a:solidFill>
                  <a:srgbClr val="0C344C"/>
                </a:solidFill>
                <a:latin typeface="Roboto" panose="02000000000000000000" pitchFamily="2" charset="0"/>
                <a:ea typeface="Roboto" panose="02000000000000000000" pitchFamily="2" charset="0"/>
                <a:cs typeface="Calibri Light" panose="020F0302020204030204" pitchFamily="34" charset="0"/>
              </a:rPr>
              <a:t>sahipliği</a:t>
            </a:r>
            <a:r>
              <a:rPr lang="en-US" sz="1200"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dirty="0" err="1">
                <a:solidFill>
                  <a:srgbClr val="0C344C"/>
                </a:solidFill>
                <a:latin typeface="Roboto" panose="02000000000000000000" pitchFamily="2" charset="0"/>
                <a:ea typeface="Roboto" panose="02000000000000000000" pitchFamily="2" charset="0"/>
                <a:cs typeface="Calibri Light" panose="020F0302020204030204" pitchFamily="34" charset="0"/>
              </a:rPr>
              <a:t>yapmaktadır</a:t>
            </a:r>
            <a:r>
              <a:rPr lang="en-US" sz="1200" dirty="0">
                <a:solidFill>
                  <a:srgbClr val="0C344C"/>
                </a:solidFill>
                <a:latin typeface="Roboto" panose="02000000000000000000" pitchFamily="2" charset="0"/>
                <a:ea typeface="Roboto" panose="02000000000000000000" pitchFamily="2" charset="0"/>
                <a:cs typeface="Calibri Light" panose="020F0302020204030204" pitchFamily="34" charset="0"/>
              </a:rPr>
              <a:t>.</a:t>
            </a:r>
            <a:endParaRPr lang="tr-TR" sz="1200" dirty="0">
              <a:solidFill>
                <a:srgbClr val="0C344C"/>
              </a:solidFill>
              <a:latin typeface="Roboto" panose="02000000000000000000" pitchFamily="2" charset="0"/>
              <a:ea typeface="Roboto" panose="02000000000000000000" pitchFamily="2" charset="0"/>
              <a:cs typeface="Calibri Light" panose="020F0302020204030204" pitchFamily="34" charset="0"/>
            </a:endParaRPr>
          </a:p>
          <a:p>
            <a:pPr defTabSz="685800">
              <a:buClrTx/>
            </a:pPr>
            <a:endParaRPr lang="en-US" sz="1200" dirty="0">
              <a:solidFill>
                <a:srgbClr val="0C344C"/>
              </a:solidFill>
              <a:latin typeface="Roboto" panose="02000000000000000000" pitchFamily="2" charset="0"/>
              <a:ea typeface="Roboto" panose="02000000000000000000" pitchFamily="2" charset="0"/>
              <a:cs typeface="Calibri Light" panose="020F0302020204030204" pitchFamily="34" charset="0"/>
            </a:endParaRPr>
          </a:p>
          <a:p>
            <a:pPr defTabSz="685800">
              <a:buClrTx/>
            </a:pPr>
            <a:r>
              <a:rPr lang="en-US" sz="1200" dirty="0">
                <a:solidFill>
                  <a:srgbClr val="0C344C"/>
                </a:solidFill>
                <a:latin typeface="Roboto" panose="02000000000000000000" pitchFamily="2" charset="0"/>
                <a:ea typeface="Roboto" panose="02000000000000000000" pitchFamily="2" charset="0"/>
                <a:cs typeface="Calibri Light" panose="020F0302020204030204" pitchFamily="34" charset="0"/>
              </a:rPr>
              <a:t>• Emma </a:t>
            </a:r>
            <a:r>
              <a:rPr lang="en-US" sz="1200" dirty="0" err="1">
                <a:solidFill>
                  <a:srgbClr val="0C344C"/>
                </a:solidFill>
                <a:latin typeface="Roboto" panose="02000000000000000000" pitchFamily="2" charset="0"/>
                <a:ea typeface="Roboto" panose="02000000000000000000" pitchFamily="2" charset="0"/>
                <a:cs typeface="Calibri Light" panose="020F0302020204030204" pitchFamily="34" charset="0"/>
              </a:rPr>
              <a:t>Bahçe</a:t>
            </a:r>
            <a:r>
              <a:rPr lang="en-US" sz="1200"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dirty="0" err="1">
                <a:solidFill>
                  <a:srgbClr val="0C344C"/>
                </a:solidFill>
                <a:latin typeface="Roboto" panose="02000000000000000000" pitchFamily="2" charset="0"/>
                <a:ea typeface="Roboto" panose="02000000000000000000" pitchFamily="2" charset="0"/>
                <a:cs typeface="Calibri Light" panose="020F0302020204030204" pitchFamily="34" charset="0"/>
              </a:rPr>
              <a:t>dahil</a:t>
            </a:r>
            <a:r>
              <a:rPr lang="en-US" sz="1200"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dirty="0" err="1">
                <a:solidFill>
                  <a:srgbClr val="0C344C"/>
                </a:solidFill>
                <a:latin typeface="Roboto" panose="02000000000000000000" pitchFamily="2" charset="0"/>
                <a:ea typeface="Roboto" panose="02000000000000000000" pitchFamily="2" charset="0"/>
                <a:cs typeface="Calibri Light" panose="020F0302020204030204" pitchFamily="34" charset="0"/>
              </a:rPr>
              <a:t>olmak</a:t>
            </a:r>
            <a:r>
              <a:rPr lang="en-US" sz="1200"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dirty="0" err="1">
                <a:solidFill>
                  <a:srgbClr val="0C344C"/>
                </a:solidFill>
                <a:latin typeface="Roboto" panose="02000000000000000000" pitchFamily="2" charset="0"/>
                <a:ea typeface="Roboto" panose="02000000000000000000" pitchFamily="2" charset="0"/>
                <a:cs typeface="Calibri Light" panose="020F0302020204030204" pitchFamily="34" charset="0"/>
              </a:rPr>
              <a:t>üzere</a:t>
            </a:r>
            <a:r>
              <a:rPr lang="en-US" sz="1200"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dirty="0" err="1">
                <a:solidFill>
                  <a:srgbClr val="0C344C"/>
                </a:solidFill>
                <a:latin typeface="Roboto" panose="02000000000000000000" pitchFamily="2" charset="0"/>
                <a:ea typeface="Roboto" panose="02000000000000000000" pitchFamily="2" charset="0"/>
                <a:cs typeface="Calibri Light" panose="020F0302020204030204" pitchFamily="34" charset="0"/>
              </a:rPr>
              <a:t>toplamda</a:t>
            </a:r>
            <a:r>
              <a:rPr lang="en-US" sz="1200" dirty="0">
                <a:solidFill>
                  <a:srgbClr val="0C344C"/>
                </a:solidFill>
                <a:latin typeface="Roboto" panose="02000000000000000000" pitchFamily="2" charset="0"/>
                <a:ea typeface="Roboto" panose="02000000000000000000" pitchFamily="2" charset="0"/>
                <a:cs typeface="Calibri Light" panose="020F0302020204030204" pitchFamily="34" charset="0"/>
              </a:rPr>
              <a:t> 250 </a:t>
            </a:r>
            <a:r>
              <a:rPr lang="en-US" sz="1200" dirty="0" err="1">
                <a:solidFill>
                  <a:srgbClr val="0C344C"/>
                </a:solidFill>
                <a:latin typeface="Roboto" panose="02000000000000000000" pitchFamily="2" charset="0"/>
                <a:ea typeface="Roboto" panose="02000000000000000000" pitchFamily="2" charset="0"/>
                <a:cs typeface="Calibri Light" panose="020F0302020204030204" pitchFamily="34" charset="0"/>
              </a:rPr>
              <a:t>misafiri</a:t>
            </a:r>
            <a:r>
              <a:rPr lang="en-US" sz="1200"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dirty="0" err="1">
                <a:solidFill>
                  <a:srgbClr val="0C344C"/>
                </a:solidFill>
                <a:latin typeface="Roboto" panose="02000000000000000000" pitchFamily="2" charset="0"/>
                <a:ea typeface="Roboto" panose="02000000000000000000" pitchFamily="2" charset="0"/>
                <a:cs typeface="Calibri Light" panose="020F0302020204030204" pitchFamily="34" charset="0"/>
              </a:rPr>
              <a:t>ağırlayan</a:t>
            </a:r>
            <a:endParaRPr lang="en-US" sz="1200" dirty="0">
              <a:solidFill>
                <a:srgbClr val="0C344C"/>
              </a:solidFill>
              <a:latin typeface="Roboto" panose="02000000000000000000" pitchFamily="2" charset="0"/>
              <a:ea typeface="Roboto" panose="02000000000000000000" pitchFamily="2" charset="0"/>
              <a:cs typeface="Calibri Light" panose="020F0302020204030204" pitchFamily="34" charset="0"/>
            </a:endParaRPr>
          </a:p>
          <a:p>
            <a:pPr defTabSz="685800">
              <a:buClrTx/>
            </a:pPr>
            <a:r>
              <a:rPr lang="en-US" sz="1200" dirty="0">
                <a:solidFill>
                  <a:srgbClr val="0C344C"/>
                </a:solidFill>
                <a:latin typeface="Roboto" panose="02000000000000000000" pitchFamily="2" charset="0"/>
                <a:ea typeface="Roboto" panose="02000000000000000000" pitchFamily="2" charset="0"/>
                <a:cs typeface="Calibri Light" panose="020F0302020204030204" pitchFamily="34" charset="0"/>
              </a:rPr>
              <a:t>Villa Emma, </a:t>
            </a:r>
            <a:r>
              <a:rPr lang="en-US" sz="1200" dirty="0" err="1">
                <a:solidFill>
                  <a:srgbClr val="0C344C"/>
                </a:solidFill>
                <a:latin typeface="Roboto" panose="02000000000000000000" pitchFamily="2" charset="0"/>
                <a:ea typeface="Roboto" panose="02000000000000000000" pitchFamily="2" charset="0"/>
                <a:cs typeface="Calibri Light" panose="020F0302020204030204" pitchFamily="34" charset="0"/>
              </a:rPr>
              <a:t>haftada</a:t>
            </a:r>
            <a:r>
              <a:rPr lang="en-US" sz="1200"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dirty="0" err="1">
                <a:solidFill>
                  <a:srgbClr val="0C344C"/>
                </a:solidFill>
                <a:latin typeface="Roboto" panose="02000000000000000000" pitchFamily="2" charset="0"/>
                <a:ea typeface="Roboto" panose="02000000000000000000" pitchFamily="2" charset="0"/>
                <a:cs typeface="Calibri Light" panose="020F0302020204030204" pitchFamily="34" charset="0"/>
              </a:rPr>
              <a:t>bir</a:t>
            </a:r>
            <a:r>
              <a:rPr lang="en-US" sz="1200"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dirty="0" err="1">
                <a:solidFill>
                  <a:srgbClr val="0C344C"/>
                </a:solidFill>
                <a:latin typeface="Roboto" panose="02000000000000000000" pitchFamily="2" charset="0"/>
                <a:ea typeface="Roboto" panose="02000000000000000000" pitchFamily="2" charset="0"/>
                <a:cs typeface="Calibri Light" panose="020F0302020204030204" pitchFamily="34" charset="0"/>
              </a:rPr>
              <a:t>kez</a:t>
            </a:r>
            <a:r>
              <a:rPr lang="en-US" sz="1200"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dirty="0" err="1">
                <a:solidFill>
                  <a:srgbClr val="0C344C"/>
                </a:solidFill>
                <a:latin typeface="Roboto" panose="02000000000000000000" pitchFamily="2" charset="0"/>
                <a:ea typeface="Roboto" panose="02000000000000000000" pitchFamily="2" charset="0"/>
                <a:cs typeface="Calibri Light" panose="020F0302020204030204" pitchFamily="34" charset="0"/>
              </a:rPr>
              <a:t>iç</a:t>
            </a:r>
            <a:r>
              <a:rPr lang="en-US" sz="1200"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dirty="0" err="1">
                <a:solidFill>
                  <a:srgbClr val="0C344C"/>
                </a:solidFill>
                <a:latin typeface="Roboto" panose="02000000000000000000" pitchFamily="2" charset="0"/>
                <a:ea typeface="Roboto" panose="02000000000000000000" pitchFamily="2" charset="0"/>
                <a:cs typeface="Calibri Light" panose="020F0302020204030204" pitchFamily="34" charset="0"/>
              </a:rPr>
              <a:t>mekanda</a:t>
            </a:r>
            <a:r>
              <a:rPr lang="en-US" sz="1200"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dirty="0" err="1">
                <a:solidFill>
                  <a:srgbClr val="0C344C"/>
                </a:solidFill>
                <a:latin typeface="Roboto" panose="02000000000000000000" pitchFamily="2" charset="0"/>
                <a:ea typeface="Roboto" panose="02000000000000000000" pitchFamily="2" charset="0"/>
                <a:cs typeface="Calibri Light" panose="020F0302020204030204" pitchFamily="34" charset="0"/>
              </a:rPr>
              <a:t>ve</a:t>
            </a:r>
            <a:r>
              <a:rPr lang="en-US" sz="1200"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dirty="0" err="1">
                <a:solidFill>
                  <a:srgbClr val="0C344C"/>
                </a:solidFill>
                <a:latin typeface="Roboto" panose="02000000000000000000" pitchFamily="2" charset="0"/>
                <a:ea typeface="Roboto" panose="02000000000000000000" pitchFamily="2" charset="0"/>
                <a:cs typeface="Calibri Light" panose="020F0302020204030204" pitchFamily="34" charset="0"/>
              </a:rPr>
              <a:t>dış</a:t>
            </a:r>
            <a:r>
              <a:rPr lang="en-US" sz="1200"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dirty="0" err="1">
                <a:solidFill>
                  <a:srgbClr val="0C344C"/>
                </a:solidFill>
                <a:latin typeface="Roboto" panose="02000000000000000000" pitchFamily="2" charset="0"/>
                <a:ea typeface="Roboto" panose="02000000000000000000" pitchFamily="2" charset="0"/>
                <a:cs typeface="Calibri Light" panose="020F0302020204030204" pitchFamily="34" charset="0"/>
              </a:rPr>
              <a:t>mekanda</a:t>
            </a:r>
            <a:r>
              <a:rPr lang="en-US" sz="1200"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dirty="0" err="1">
                <a:solidFill>
                  <a:srgbClr val="0C344C"/>
                </a:solidFill>
                <a:latin typeface="Roboto" panose="02000000000000000000" pitchFamily="2" charset="0"/>
                <a:ea typeface="Roboto" panose="02000000000000000000" pitchFamily="2" charset="0"/>
                <a:cs typeface="Calibri Light" panose="020F0302020204030204" pitchFamily="34" charset="0"/>
              </a:rPr>
              <a:t>canlı</a:t>
            </a:r>
            <a:r>
              <a:rPr lang="en-US" sz="1200"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dirty="0" err="1">
                <a:solidFill>
                  <a:srgbClr val="0C344C"/>
                </a:solidFill>
                <a:latin typeface="Roboto" panose="02000000000000000000" pitchFamily="2" charset="0"/>
                <a:ea typeface="Roboto" panose="02000000000000000000" pitchFamily="2" charset="0"/>
                <a:cs typeface="Calibri Light" panose="020F0302020204030204" pitchFamily="34" charset="0"/>
              </a:rPr>
              <a:t>caz</a:t>
            </a:r>
            <a:r>
              <a:rPr lang="en-US" sz="1200" dirty="0">
                <a:solidFill>
                  <a:srgbClr val="0C344C"/>
                </a:solidFill>
                <a:latin typeface="Roboto" panose="02000000000000000000" pitchFamily="2" charset="0"/>
                <a:ea typeface="Roboto" panose="02000000000000000000" pitchFamily="2" charset="0"/>
                <a:cs typeface="Calibri Light" panose="020F0302020204030204" pitchFamily="34" charset="0"/>
              </a:rPr>
              <a:t> </a:t>
            </a:r>
          </a:p>
          <a:p>
            <a:pPr defTabSz="685800">
              <a:buClrTx/>
            </a:pPr>
            <a:r>
              <a:rPr lang="en-US" sz="1200" dirty="0" err="1">
                <a:solidFill>
                  <a:srgbClr val="0C344C"/>
                </a:solidFill>
                <a:latin typeface="Roboto" panose="02000000000000000000" pitchFamily="2" charset="0"/>
                <a:ea typeface="Roboto" panose="02000000000000000000" pitchFamily="2" charset="0"/>
                <a:cs typeface="Calibri Light" panose="020F0302020204030204" pitchFamily="34" charset="0"/>
              </a:rPr>
              <a:t>Müziği</a:t>
            </a:r>
            <a:r>
              <a:rPr lang="en-US" sz="1200"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dirty="0" err="1">
                <a:solidFill>
                  <a:srgbClr val="0C344C"/>
                </a:solidFill>
                <a:latin typeface="Roboto" panose="02000000000000000000" pitchFamily="2" charset="0"/>
                <a:ea typeface="Roboto" panose="02000000000000000000" pitchFamily="2" charset="0"/>
                <a:cs typeface="Calibri Light" panose="020F0302020204030204" pitchFamily="34" charset="0"/>
              </a:rPr>
              <a:t>eşiliğinde</a:t>
            </a:r>
            <a:r>
              <a:rPr lang="en-US" sz="1200"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dirty="0" err="1">
                <a:solidFill>
                  <a:srgbClr val="0C344C"/>
                </a:solidFill>
                <a:latin typeface="Roboto" panose="02000000000000000000" pitchFamily="2" charset="0"/>
                <a:ea typeface="Roboto" panose="02000000000000000000" pitchFamily="2" charset="0"/>
                <a:cs typeface="Calibri Light" panose="020F0302020204030204" pitchFamily="34" charset="0"/>
              </a:rPr>
              <a:t>hoş</a:t>
            </a:r>
            <a:r>
              <a:rPr lang="en-US" sz="1200"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dirty="0" err="1">
                <a:solidFill>
                  <a:srgbClr val="0C344C"/>
                </a:solidFill>
                <a:latin typeface="Roboto" panose="02000000000000000000" pitchFamily="2" charset="0"/>
                <a:ea typeface="Roboto" panose="02000000000000000000" pitchFamily="2" charset="0"/>
                <a:cs typeface="Calibri Light" panose="020F0302020204030204" pitchFamily="34" charset="0"/>
              </a:rPr>
              <a:t>ve</a:t>
            </a:r>
            <a:r>
              <a:rPr lang="en-US" sz="1200" dirty="0">
                <a:solidFill>
                  <a:srgbClr val="0C344C"/>
                </a:solidFill>
                <a:latin typeface="Roboto" panose="02000000000000000000" pitchFamily="2" charset="0"/>
                <a:ea typeface="Roboto" panose="02000000000000000000" pitchFamily="2" charset="0"/>
                <a:cs typeface="Calibri Light" panose="020F0302020204030204" pitchFamily="34" charset="0"/>
              </a:rPr>
              <a:t> original </a:t>
            </a:r>
            <a:r>
              <a:rPr lang="en-US" sz="1200" dirty="0" err="1">
                <a:solidFill>
                  <a:srgbClr val="0C344C"/>
                </a:solidFill>
                <a:latin typeface="Roboto" panose="02000000000000000000" pitchFamily="2" charset="0"/>
                <a:ea typeface="Roboto" panose="02000000000000000000" pitchFamily="2" charset="0"/>
                <a:cs typeface="Calibri Light" panose="020F0302020204030204" pitchFamily="34" charset="0"/>
              </a:rPr>
              <a:t>bir</a:t>
            </a:r>
            <a:r>
              <a:rPr lang="en-US" sz="1200"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dirty="0" err="1">
                <a:solidFill>
                  <a:srgbClr val="0C344C"/>
                </a:solidFill>
                <a:latin typeface="Roboto" panose="02000000000000000000" pitchFamily="2" charset="0"/>
                <a:ea typeface="Roboto" panose="02000000000000000000" pitchFamily="2" charset="0"/>
                <a:cs typeface="Calibri Light" panose="020F0302020204030204" pitchFamily="34" charset="0"/>
              </a:rPr>
              <a:t>atmosfer</a:t>
            </a:r>
            <a:r>
              <a:rPr lang="en-US" sz="1200"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dirty="0" err="1">
                <a:solidFill>
                  <a:srgbClr val="0C344C"/>
                </a:solidFill>
                <a:latin typeface="Roboto" panose="02000000000000000000" pitchFamily="2" charset="0"/>
                <a:ea typeface="Roboto" panose="02000000000000000000" pitchFamily="2" charset="0"/>
                <a:cs typeface="Calibri Light" panose="020F0302020204030204" pitchFamily="34" charset="0"/>
              </a:rPr>
              <a:t>sunmaktadır</a:t>
            </a:r>
            <a:r>
              <a:rPr lang="en-US" sz="1200" dirty="0">
                <a:solidFill>
                  <a:srgbClr val="0C344C"/>
                </a:solidFill>
                <a:latin typeface="Roboto" panose="02000000000000000000" pitchFamily="2" charset="0"/>
                <a:ea typeface="Roboto" panose="02000000000000000000" pitchFamily="2" charset="0"/>
                <a:cs typeface="Calibri Light" panose="020F0302020204030204" pitchFamily="34" charset="0"/>
              </a:rPr>
              <a:t>.</a:t>
            </a:r>
          </a:p>
          <a:p>
            <a:pPr defTabSz="685800">
              <a:buClrTx/>
            </a:pPr>
            <a:endParaRPr lang="en-US" sz="1200" dirty="0">
              <a:solidFill>
                <a:srgbClr val="0C344C"/>
              </a:solidFill>
              <a:latin typeface="Roboto" panose="02000000000000000000" pitchFamily="2" charset="0"/>
              <a:ea typeface="Roboto" panose="02000000000000000000" pitchFamily="2" charset="0"/>
              <a:cs typeface="Calibri Light" panose="020F0302020204030204" pitchFamily="34" charset="0"/>
            </a:endParaRPr>
          </a:p>
          <a:p>
            <a:pPr defTabSz="685800">
              <a:buClrTx/>
            </a:pPr>
            <a:r>
              <a:rPr lang="en-US" sz="1200" dirty="0">
                <a:solidFill>
                  <a:srgbClr val="0C344C"/>
                </a:solidFill>
                <a:latin typeface="Roboto" panose="02000000000000000000" pitchFamily="2" charset="0"/>
                <a:ea typeface="Roboto" panose="02000000000000000000" pitchFamily="2" charset="0"/>
                <a:cs typeface="Calibri Light" panose="020F0302020204030204" pitchFamily="34" charset="0"/>
              </a:rPr>
              <a:t>• Online </a:t>
            </a:r>
            <a:r>
              <a:rPr lang="en-US" sz="1200" dirty="0" err="1">
                <a:solidFill>
                  <a:srgbClr val="0C344C"/>
                </a:solidFill>
                <a:latin typeface="Roboto" panose="02000000000000000000" pitchFamily="2" charset="0"/>
                <a:ea typeface="Roboto" panose="02000000000000000000" pitchFamily="2" charset="0"/>
                <a:cs typeface="Calibri Light" panose="020F0302020204030204" pitchFamily="34" charset="0"/>
              </a:rPr>
              <a:t>siparişler</a:t>
            </a:r>
            <a:r>
              <a:rPr lang="en-US" sz="1200"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dirty="0">
                <a:solidFill>
                  <a:srgbClr val="0C344C"/>
                </a:solidFill>
                <a:latin typeface="Roboto" panose="02000000000000000000" pitchFamily="2" charset="0"/>
                <a:ea typeface="Roboto" panose="02000000000000000000" pitchFamily="2" charset="0"/>
                <a:cs typeface="Calibri Light" panose="020F0302020204030204" pitchFamily="34" charset="0"/>
                <a:hlinkClick r:id="rId3"/>
              </a:rPr>
              <a:t>www.emmaistanbul.com</a:t>
            </a:r>
            <a:r>
              <a:rPr lang="en-US" sz="1200"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dirty="0" err="1">
                <a:solidFill>
                  <a:srgbClr val="0C344C"/>
                </a:solidFill>
                <a:latin typeface="Roboto" panose="02000000000000000000" pitchFamily="2" charset="0"/>
                <a:ea typeface="Roboto" panose="02000000000000000000" pitchFamily="2" charset="0"/>
                <a:cs typeface="Calibri Light" panose="020F0302020204030204" pitchFamily="34" charset="0"/>
              </a:rPr>
              <a:t>adresinden</a:t>
            </a:r>
            <a:r>
              <a:rPr lang="en-US" sz="1200"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dirty="0" err="1">
                <a:solidFill>
                  <a:srgbClr val="0C344C"/>
                </a:solidFill>
                <a:latin typeface="Roboto" panose="02000000000000000000" pitchFamily="2" charset="0"/>
                <a:ea typeface="Roboto" panose="02000000000000000000" pitchFamily="2" charset="0"/>
                <a:cs typeface="Calibri Light" panose="020F0302020204030204" pitchFamily="34" charset="0"/>
              </a:rPr>
              <a:t>verilir</a:t>
            </a:r>
            <a:r>
              <a:rPr lang="en-US" sz="1200" dirty="0">
                <a:solidFill>
                  <a:srgbClr val="0C344C"/>
                </a:solidFill>
                <a:latin typeface="Roboto" panose="02000000000000000000" pitchFamily="2" charset="0"/>
                <a:ea typeface="Roboto" panose="02000000000000000000" pitchFamily="2" charset="0"/>
                <a:cs typeface="Calibri Light" panose="020F0302020204030204" pitchFamily="34" charset="0"/>
              </a:rPr>
              <a:t>.</a:t>
            </a:r>
          </a:p>
        </p:txBody>
      </p:sp>
      <p:pic>
        <p:nvPicPr>
          <p:cNvPr id="3" name="Resim 2">
            <a:extLst>
              <a:ext uri="{FF2B5EF4-FFF2-40B4-BE49-F238E27FC236}">
                <a16:creationId xmlns:a16="http://schemas.microsoft.com/office/drawing/2014/main" id="{D79AD3BF-A243-4E4A-9778-7B30B9CF87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5889" y="1260875"/>
            <a:ext cx="1200150" cy="685800"/>
          </a:xfrm>
          <a:prstGeom prst="rect">
            <a:avLst/>
          </a:prstGeom>
        </p:spPr>
      </p:pic>
    </p:spTree>
    <p:extLst>
      <p:ext uri="{BB962C8B-B14F-4D97-AF65-F5344CB8AC3E}">
        <p14:creationId xmlns:p14="http://schemas.microsoft.com/office/powerpoint/2010/main" val="932555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3"/>
          <p:cNvSpPr/>
          <p:nvPr/>
        </p:nvSpPr>
        <p:spPr>
          <a:xfrm rot="18900000">
            <a:off x="4021844" y="1239356"/>
            <a:ext cx="585962" cy="585962"/>
          </a:xfrm>
          <a:prstGeom prst="roundRect">
            <a:avLst>
              <a:gd name="adj" fmla="val 9141"/>
            </a:avLst>
          </a:prstGeom>
          <a:gradFill flip="none" rotWithShape="1">
            <a:gsLst>
              <a:gs pos="0">
                <a:srgbClr val="BFBEBE"/>
              </a:gs>
              <a:gs pos="100000">
                <a:schemeClr val="bg1">
                  <a:lumMod val="9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pic>
        <p:nvPicPr>
          <p:cNvPr id="7" name="Picture 6"/>
          <p:cNvPicPr>
            <a:picLocks noChangeAspect="1"/>
          </p:cNvPicPr>
          <p:nvPr/>
        </p:nvPicPr>
        <p:blipFill>
          <a:blip r:embed="rId2"/>
          <a:srcRect t="4336" b="4336"/>
          <a:stretch/>
        </p:blipFill>
        <p:spPr>
          <a:xfrm>
            <a:off x="0" y="0"/>
            <a:ext cx="4572000" cy="4674989"/>
          </a:xfrm>
          <a:custGeom>
            <a:avLst/>
            <a:gdLst>
              <a:gd name="connsiteX0" fmla="*/ 0 w 6096000"/>
              <a:gd name="connsiteY0" fmla="*/ 0 h 6233318"/>
              <a:gd name="connsiteX1" fmla="*/ 4071342 w 6096000"/>
              <a:gd name="connsiteY1" fmla="*/ 0 h 6233318"/>
              <a:gd name="connsiteX2" fmla="*/ 6096000 w 6096000"/>
              <a:gd name="connsiteY2" fmla="*/ 2043514 h 6233318"/>
              <a:gd name="connsiteX3" fmla="*/ 1942974 w 6096000"/>
              <a:gd name="connsiteY3" fmla="*/ 6233318 h 6233318"/>
              <a:gd name="connsiteX4" fmla="*/ 0 w 6096000"/>
              <a:gd name="connsiteY4" fmla="*/ 6233318 h 6233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233318">
                <a:moveTo>
                  <a:pt x="0" y="0"/>
                </a:moveTo>
                <a:lnTo>
                  <a:pt x="4071342" y="0"/>
                </a:lnTo>
                <a:lnTo>
                  <a:pt x="6096000" y="2043514"/>
                </a:lnTo>
                <a:lnTo>
                  <a:pt x="1942974" y="6233318"/>
                </a:lnTo>
                <a:lnTo>
                  <a:pt x="0" y="6233318"/>
                </a:lnTo>
                <a:close/>
              </a:path>
            </a:pathLst>
          </a:custGeom>
        </p:spPr>
      </p:pic>
      <p:grpSp>
        <p:nvGrpSpPr>
          <p:cNvPr id="8" name="Group 7"/>
          <p:cNvGrpSpPr/>
          <p:nvPr/>
        </p:nvGrpSpPr>
        <p:grpSpPr>
          <a:xfrm>
            <a:off x="289759" y="0"/>
            <a:ext cx="930584" cy="361926"/>
            <a:chOff x="5401469" y="1588"/>
            <a:chExt cx="1389063" cy="540239"/>
          </a:xfrm>
        </p:grpSpPr>
        <p:sp>
          <p:nvSpPr>
            <p:cNvPr id="9" name="Freeform 5"/>
            <p:cNvSpPr>
              <a:spLocks/>
            </p:cNvSpPr>
            <p:nvPr/>
          </p:nvSpPr>
          <p:spPr bwMode="auto">
            <a:xfrm>
              <a:off x="5401469" y="1588"/>
              <a:ext cx="1205279" cy="540239"/>
            </a:xfrm>
            <a:custGeom>
              <a:avLst/>
              <a:gdLst>
                <a:gd name="T0" fmla="*/ 0 w 1410"/>
                <a:gd name="T1" fmla="*/ 0 h 632"/>
                <a:gd name="T2" fmla="*/ 630 w 1410"/>
                <a:gd name="T3" fmla="*/ 632 h 632"/>
                <a:gd name="T4" fmla="*/ 1410 w 1410"/>
                <a:gd name="T5" fmla="*/ 632 h 632"/>
                <a:gd name="T6" fmla="*/ 780 w 1410"/>
                <a:gd name="T7" fmla="*/ 0 h 632"/>
                <a:gd name="T8" fmla="*/ 0 w 1410"/>
                <a:gd name="T9" fmla="*/ 0 h 632"/>
              </a:gdLst>
              <a:ahLst/>
              <a:cxnLst>
                <a:cxn ang="0">
                  <a:pos x="T0" y="T1"/>
                </a:cxn>
                <a:cxn ang="0">
                  <a:pos x="T2" y="T3"/>
                </a:cxn>
                <a:cxn ang="0">
                  <a:pos x="T4" y="T5"/>
                </a:cxn>
                <a:cxn ang="0">
                  <a:pos x="T6" y="T7"/>
                </a:cxn>
                <a:cxn ang="0">
                  <a:pos x="T8" y="T9"/>
                </a:cxn>
              </a:cxnLst>
              <a:rect l="0" t="0" r="r" b="b"/>
              <a:pathLst>
                <a:path w="1410" h="632">
                  <a:moveTo>
                    <a:pt x="0" y="0"/>
                  </a:moveTo>
                  <a:lnTo>
                    <a:pt x="630" y="632"/>
                  </a:lnTo>
                  <a:lnTo>
                    <a:pt x="1410" y="632"/>
                  </a:lnTo>
                  <a:lnTo>
                    <a:pt x="780" y="0"/>
                  </a:lnTo>
                  <a:lnTo>
                    <a:pt x="0" y="0"/>
                  </a:lnTo>
                  <a:close/>
                </a:path>
              </a:pathLst>
            </a:custGeom>
            <a:gradFill flip="none" rotWithShape="1">
              <a:gsLst>
                <a:gs pos="0">
                  <a:srgbClr val="0C344C"/>
                </a:gs>
                <a:gs pos="100000">
                  <a:srgbClr val="19627F"/>
                </a:gs>
              </a:gsLst>
              <a:lin ang="0" scaled="1"/>
              <a:tileRect/>
            </a:gradFill>
            <a:ln>
              <a:noFill/>
            </a:ln>
          </p:spPr>
          <p:txBody>
            <a:bodyPr vert="horz" wrap="square" lIns="68580" tIns="34290" rIns="68580" bIns="34290" numCol="1" anchor="t" anchorCtr="0" compatLnSpc="1">
              <a:prstTxWarp prst="textNoShape">
                <a:avLst/>
              </a:prstTxWarp>
            </a:bodyPr>
            <a:lstStyle/>
            <a:p>
              <a:pPr defTabSz="685800">
                <a:buClrTx/>
              </a:pPr>
              <a:endParaRPr lang="en-US" sz="1350" kern="1200" dirty="0">
                <a:latin typeface="Calibri"/>
                <a:ea typeface="+mn-ea"/>
                <a:cs typeface="+mn-cs"/>
              </a:endParaRPr>
            </a:p>
          </p:txBody>
        </p:sp>
        <p:sp>
          <p:nvSpPr>
            <p:cNvPr id="10" name="Freeform 6"/>
            <p:cNvSpPr>
              <a:spLocks/>
            </p:cNvSpPr>
            <p:nvPr/>
          </p:nvSpPr>
          <p:spPr bwMode="auto">
            <a:xfrm>
              <a:off x="6252003" y="1588"/>
              <a:ext cx="538529" cy="426549"/>
            </a:xfrm>
            <a:custGeom>
              <a:avLst/>
              <a:gdLst>
                <a:gd name="T0" fmla="*/ 0 w 630"/>
                <a:gd name="T1" fmla="*/ 0 h 499"/>
                <a:gd name="T2" fmla="*/ 498 w 630"/>
                <a:gd name="T3" fmla="*/ 499 h 499"/>
                <a:gd name="T4" fmla="*/ 630 w 630"/>
                <a:gd name="T5" fmla="*/ 499 h 499"/>
                <a:gd name="T6" fmla="*/ 132 w 630"/>
                <a:gd name="T7" fmla="*/ 0 h 499"/>
                <a:gd name="T8" fmla="*/ 0 w 630"/>
                <a:gd name="T9" fmla="*/ 0 h 499"/>
              </a:gdLst>
              <a:ahLst/>
              <a:cxnLst>
                <a:cxn ang="0">
                  <a:pos x="T0" y="T1"/>
                </a:cxn>
                <a:cxn ang="0">
                  <a:pos x="T2" y="T3"/>
                </a:cxn>
                <a:cxn ang="0">
                  <a:pos x="T4" y="T5"/>
                </a:cxn>
                <a:cxn ang="0">
                  <a:pos x="T6" y="T7"/>
                </a:cxn>
                <a:cxn ang="0">
                  <a:pos x="T8" y="T9"/>
                </a:cxn>
              </a:cxnLst>
              <a:rect l="0" t="0" r="r" b="b"/>
              <a:pathLst>
                <a:path w="630" h="499">
                  <a:moveTo>
                    <a:pt x="0" y="0"/>
                  </a:moveTo>
                  <a:lnTo>
                    <a:pt x="498" y="499"/>
                  </a:lnTo>
                  <a:lnTo>
                    <a:pt x="630" y="499"/>
                  </a:lnTo>
                  <a:lnTo>
                    <a:pt x="132" y="0"/>
                  </a:lnTo>
                  <a:lnTo>
                    <a:pt x="0" y="0"/>
                  </a:lnTo>
                  <a:close/>
                </a:path>
              </a:pathLst>
            </a:custGeom>
            <a:solidFill>
              <a:srgbClr val="BFBEBE"/>
            </a:solidFill>
            <a:ln>
              <a:noFill/>
            </a:ln>
          </p:spPr>
          <p:txBody>
            <a:bodyPr vert="horz" wrap="square" lIns="68580" tIns="34290" rIns="68580" bIns="34290" numCol="1" anchor="t" anchorCtr="0" compatLnSpc="1">
              <a:prstTxWarp prst="textNoShape">
                <a:avLst/>
              </a:prstTxWarp>
            </a:bodyPr>
            <a:lstStyle/>
            <a:p>
              <a:pPr defTabSz="685800">
                <a:buClrTx/>
              </a:pPr>
              <a:endParaRPr lang="en-US" sz="1350" kern="1200">
                <a:latin typeface="Calibri"/>
                <a:ea typeface="+mn-ea"/>
                <a:cs typeface="+mn-cs"/>
              </a:endParaRPr>
            </a:p>
          </p:txBody>
        </p:sp>
      </p:grpSp>
      <p:sp>
        <p:nvSpPr>
          <p:cNvPr id="45" name="TextBox 25"/>
          <p:cNvSpPr txBox="1"/>
          <p:nvPr/>
        </p:nvSpPr>
        <p:spPr>
          <a:xfrm>
            <a:off x="3913832" y="2434877"/>
            <a:ext cx="5230168" cy="1938992"/>
          </a:xfrm>
          <a:prstGeom prst="rect">
            <a:avLst/>
          </a:prstGeom>
          <a:noFill/>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sz="1400" b="0" i="0" dirty="0">
                <a:solidFill>
                  <a:schemeClr val="accent1">
                    <a:lumMod val="50000"/>
                  </a:schemeClr>
                </a:solidFill>
                <a:effectLst/>
                <a:latin typeface="Roboto" panose="02000000000000000000" pitchFamily="2" charset="0"/>
                <a:ea typeface="Roboto" panose="02000000000000000000" pitchFamily="2" charset="0"/>
              </a:rPr>
              <a:t>• 42 ülkede 500'den fazla şubesi bulunan Fauchon, farklı konseptlere sahip bir zincir markadır.</a:t>
            </a:r>
          </a:p>
          <a:p>
            <a:pPr algn="l"/>
            <a:r>
              <a:rPr lang="tr-TR" sz="1400" b="0" i="0" dirty="0">
                <a:solidFill>
                  <a:schemeClr val="accent1">
                    <a:lumMod val="50000"/>
                  </a:schemeClr>
                </a:solidFill>
                <a:effectLst/>
                <a:latin typeface="Roboto" panose="02000000000000000000" pitchFamily="2" charset="0"/>
                <a:ea typeface="Roboto" panose="02000000000000000000" pitchFamily="2" charset="0"/>
              </a:rPr>
              <a:t>• Türkiye'de, RMA Turizm şirketimiz tarafından temsil edilmektedir.</a:t>
            </a:r>
          </a:p>
          <a:p>
            <a:pPr algn="l"/>
            <a:r>
              <a:rPr lang="tr-TR" sz="1400" b="0" i="0" dirty="0">
                <a:solidFill>
                  <a:schemeClr val="accent1">
                    <a:lumMod val="50000"/>
                  </a:schemeClr>
                </a:solidFill>
                <a:effectLst/>
                <a:latin typeface="Roboto" panose="02000000000000000000" pitchFamily="2" charset="0"/>
                <a:ea typeface="Roboto" panose="02000000000000000000" pitchFamily="2" charset="0"/>
              </a:rPr>
              <a:t>• Türkiye'deki ilk Fauchon, kafe-brasserie, restoran ve butik pastane bölümleriyle, 24 Mayıs 2014 tarihinden itibaren Zorlu Center AVM'nin zemin katında, bayrak gemisi olarak faaliyetlerine devam etmektedir.</a:t>
            </a:r>
          </a:p>
          <a:p>
            <a:pPr algn="l"/>
            <a:r>
              <a:rPr lang="tr-TR" sz="1400" b="0" i="0" dirty="0">
                <a:solidFill>
                  <a:schemeClr val="accent1">
                    <a:lumMod val="50000"/>
                  </a:schemeClr>
                </a:solidFill>
                <a:effectLst/>
                <a:latin typeface="Roboto" panose="02000000000000000000" pitchFamily="2" charset="0"/>
                <a:ea typeface="Roboto" panose="02000000000000000000" pitchFamily="2" charset="0"/>
              </a:rPr>
              <a:t>• Fauchon Bodrum, 2021 yılında Yalıkavak Marina'da açıldı.</a:t>
            </a:r>
          </a:p>
          <a:p>
            <a:pPr defTabSz="685800">
              <a:buClrTx/>
            </a:pPr>
            <a:endParaRPr lang="en-US" sz="1400" dirty="0">
              <a:solidFill>
                <a:schemeClr val="accent1">
                  <a:lumMod val="50000"/>
                </a:schemeClr>
              </a:solidFill>
              <a:latin typeface="Roboto" panose="02000000000000000000" pitchFamily="2" charset="0"/>
              <a:ea typeface="Roboto" panose="02000000000000000000" pitchFamily="2" charset="0"/>
              <a:cs typeface="Calibri Light" panose="020F0302020204030204" pitchFamily="34" charset="0"/>
            </a:endParaRPr>
          </a:p>
        </p:txBody>
      </p:sp>
      <p:pic>
        <p:nvPicPr>
          <p:cNvPr id="4" name="Resim 3">
            <a:extLst>
              <a:ext uri="{FF2B5EF4-FFF2-40B4-BE49-F238E27FC236}">
                <a16:creationId xmlns:a16="http://schemas.microsoft.com/office/drawing/2014/main" id="{EBEE48E3-E901-4D10-B992-A4D9B92C321C}"/>
              </a:ext>
            </a:extLst>
          </p:cNvPr>
          <p:cNvPicPr>
            <a:picLocks noChangeAspect="1"/>
          </p:cNvPicPr>
          <p:nvPr/>
        </p:nvPicPr>
        <p:blipFill>
          <a:blip r:embed="rId3"/>
          <a:stretch>
            <a:fillRect/>
          </a:stretch>
        </p:blipFill>
        <p:spPr>
          <a:xfrm>
            <a:off x="6990199" y="1325546"/>
            <a:ext cx="1851859" cy="413582"/>
          </a:xfrm>
          <a:prstGeom prst="rect">
            <a:avLst/>
          </a:prstGeom>
        </p:spPr>
      </p:pic>
    </p:spTree>
    <p:extLst>
      <p:ext uri="{BB962C8B-B14F-4D97-AF65-F5344CB8AC3E}">
        <p14:creationId xmlns:p14="http://schemas.microsoft.com/office/powerpoint/2010/main" val="7571892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3"/>
          <p:cNvSpPr/>
          <p:nvPr/>
        </p:nvSpPr>
        <p:spPr>
          <a:xfrm rot="18900000">
            <a:off x="4021844" y="1239356"/>
            <a:ext cx="585962" cy="585962"/>
          </a:xfrm>
          <a:prstGeom prst="roundRect">
            <a:avLst>
              <a:gd name="adj" fmla="val 9141"/>
            </a:avLst>
          </a:prstGeom>
          <a:gradFill flip="none" rotWithShape="1">
            <a:gsLst>
              <a:gs pos="0">
                <a:srgbClr val="BFBEBE"/>
              </a:gs>
              <a:gs pos="100000">
                <a:schemeClr val="bg1">
                  <a:lumMod val="9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pic>
        <p:nvPicPr>
          <p:cNvPr id="7" name="Picture 6"/>
          <p:cNvPicPr>
            <a:picLocks noChangeAspect="1"/>
          </p:cNvPicPr>
          <p:nvPr/>
        </p:nvPicPr>
        <p:blipFill>
          <a:blip r:embed="rId2"/>
          <a:srcRect l="17929" r="17929"/>
          <a:stretch/>
        </p:blipFill>
        <p:spPr>
          <a:xfrm>
            <a:off x="0" y="0"/>
            <a:ext cx="4572000" cy="4674989"/>
          </a:xfrm>
          <a:custGeom>
            <a:avLst/>
            <a:gdLst>
              <a:gd name="connsiteX0" fmla="*/ 0 w 6096000"/>
              <a:gd name="connsiteY0" fmla="*/ 0 h 6233318"/>
              <a:gd name="connsiteX1" fmla="*/ 4071342 w 6096000"/>
              <a:gd name="connsiteY1" fmla="*/ 0 h 6233318"/>
              <a:gd name="connsiteX2" fmla="*/ 6096000 w 6096000"/>
              <a:gd name="connsiteY2" fmla="*/ 2043514 h 6233318"/>
              <a:gd name="connsiteX3" fmla="*/ 1942974 w 6096000"/>
              <a:gd name="connsiteY3" fmla="*/ 6233318 h 6233318"/>
              <a:gd name="connsiteX4" fmla="*/ 0 w 6096000"/>
              <a:gd name="connsiteY4" fmla="*/ 6233318 h 6233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233318">
                <a:moveTo>
                  <a:pt x="0" y="0"/>
                </a:moveTo>
                <a:lnTo>
                  <a:pt x="4071342" y="0"/>
                </a:lnTo>
                <a:lnTo>
                  <a:pt x="6096000" y="2043514"/>
                </a:lnTo>
                <a:lnTo>
                  <a:pt x="1942974" y="6233318"/>
                </a:lnTo>
                <a:lnTo>
                  <a:pt x="0" y="6233318"/>
                </a:lnTo>
                <a:close/>
              </a:path>
            </a:pathLst>
          </a:custGeom>
        </p:spPr>
      </p:pic>
      <p:grpSp>
        <p:nvGrpSpPr>
          <p:cNvPr id="8" name="Group 7"/>
          <p:cNvGrpSpPr/>
          <p:nvPr/>
        </p:nvGrpSpPr>
        <p:grpSpPr>
          <a:xfrm>
            <a:off x="289759" y="0"/>
            <a:ext cx="930584" cy="361926"/>
            <a:chOff x="5401469" y="1588"/>
            <a:chExt cx="1389063" cy="540239"/>
          </a:xfrm>
        </p:grpSpPr>
        <p:sp>
          <p:nvSpPr>
            <p:cNvPr id="9" name="Freeform 5"/>
            <p:cNvSpPr>
              <a:spLocks/>
            </p:cNvSpPr>
            <p:nvPr/>
          </p:nvSpPr>
          <p:spPr bwMode="auto">
            <a:xfrm>
              <a:off x="5401469" y="1588"/>
              <a:ext cx="1205279" cy="540239"/>
            </a:xfrm>
            <a:custGeom>
              <a:avLst/>
              <a:gdLst>
                <a:gd name="T0" fmla="*/ 0 w 1410"/>
                <a:gd name="T1" fmla="*/ 0 h 632"/>
                <a:gd name="T2" fmla="*/ 630 w 1410"/>
                <a:gd name="T3" fmla="*/ 632 h 632"/>
                <a:gd name="T4" fmla="*/ 1410 w 1410"/>
                <a:gd name="T5" fmla="*/ 632 h 632"/>
                <a:gd name="T6" fmla="*/ 780 w 1410"/>
                <a:gd name="T7" fmla="*/ 0 h 632"/>
                <a:gd name="T8" fmla="*/ 0 w 1410"/>
                <a:gd name="T9" fmla="*/ 0 h 632"/>
              </a:gdLst>
              <a:ahLst/>
              <a:cxnLst>
                <a:cxn ang="0">
                  <a:pos x="T0" y="T1"/>
                </a:cxn>
                <a:cxn ang="0">
                  <a:pos x="T2" y="T3"/>
                </a:cxn>
                <a:cxn ang="0">
                  <a:pos x="T4" y="T5"/>
                </a:cxn>
                <a:cxn ang="0">
                  <a:pos x="T6" y="T7"/>
                </a:cxn>
                <a:cxn ang="0">
                  <a:pos x="T8" y="T9"/>
                </a:cxn>
              </a:cxnLst>
              <a:rect l="0" t="0" r="r" b="b"/>
              <a:pathLst>
                <a:path w="1410" h="632">
                  <a:moveTo>
                    <a:pt x="0" y="0"/>
                  </a:moveTo>
                  <a:lnTo>
                    <a:pt x="630" y="632"/>
                  </a:lnTo>
                  <a:lnTo>
                    <a:pt x="1410" y="632"/>
                  </a:lnTo>
                  <a:lnTo>
                    <a:pt x="780" y="0"/>
                  </a:lnTo>
                  <a:lnTo>
                    <a:pt x="0" y="0"/>
                  </a:lnTo>
                  <a:close/>
                </a:path>
              </a:pathLst>
            </a:custGeom>
            <a:gradFill flip="none" rotWithShape="1">
              <a:gsLst>
                <a:gs pos="0">
                  <a:srgbClr val="0C344C"/>
                </a:gs>
                <a:gs pos="100000">
                  <a:srgbClr val="19627F"/>
                </a:gs>
              </a:gsLst>
              <a:lin ang="0" scaled="1"/>
              <a:tileRect/>
            </a:gradFill>
            <a:ln>
              <a:noFill/>
            </a:ln>
          </p:spPr>
          <p:txBody>
            <a:bodyPr vert="horz" wrap="square" lIns="68580" tIns="34290" rIns="68580" bIns="34290" numCol="1" anchor="t" anchorCtr="0" compatLnSpc="1">
              <a:prstTxWarp prst="textNoShape">
                <a:avLst/>
              </a:prstTxWarp>
            </a:bodyPr>
            <a:lstStyle/>
            <a:p>
              <a:pPr defTabSz="685800">
                <a:buClrTx/>
              </a:pPr>
              <a:endParaRPr lang="en-US" sz="1350" kern="1200" dirty="0">
                <a:latin typeface="Calibri"/>
                <a:ea typeface="+mn-ea"/>
                <a:cs typeface="+mn-cs"/>
              </a:endParaRPr>
            </a:p>
          </p:txBody>
        </p:sp>
        <p:sp>
          <p:nvSpPr>
            <p:cNvPr id="10" name="Freeform 6"/>
            <p:cNvSpPr>
              <a:spLocks/>
            </p:cNvSpPr>
            <p:nvPr/>
          </p:nvSpPr>
          <p:spPr bwMode="auto">
            <a:xfrm>
              <a:off x="6252003" y="1588"/>
              <a:ext cx="538529" cy="426549"/>
            </a:xfrm>
            <a:custGeom>
              <a:avLst/>
              <a:gdLst>
                <a:gd name="T0" fmla="*/ 0 w 630"/>
                <a:gd name="T1" fmla="*/ 0 h 499"/>
                <a:gd name="T2" fmla="*/ 498 w 630"/>
                <a:gd name="T3" fmla="*/ 499 h 499"/>
                <a:gd name="T4" fmla="*/ 630 w 630"/>
                <a:gd name="T5" fmla="*/ 499 h 499"/>
                <a:gd name="T6" fmla="*/ 132 w 630"/>
                <a:gd name="T7" fmla="*/ 0 h 499"/>
                <a:gd name="T8" fmla="*/ 0 w 630"/>
                <a:gd name="T9" fmla="*/ 0 h 499"/>
              </a:gdLst>
              <a:ahLst/>
              <a:cxnLst>
                <a:cxn ang="0">
                  <a:pos x="T0" y="T1"/>
                </a:cxn>
                <a:cxn ang="0">
                  <a:pos x="T2" y="T3"/>
                </a:cxn>
                <a:cxn ang="0">
                  <a:pos x="T4" y="T5"/>
                </a:cxn>
                <a:cxn ang="0">
                  <a:pos x="T6" y="T7"/>
                </a:cxn>
                <a:cxn ang="0">
                  <a:pos x="T8" y="T9"/>
                </a:cxn>
              </a:cxnLst>
              <a:rect l="0" t="0" r="r" b="b"/>
              <a:pathLst>
                <a:path w="630" h="499">
                  <a:moveTo>
                    <a:pt x="0" y="0"/>
                  </a:moveTo>
                  <a:lnTo>
                    <a:pt x="498" y="499"/>
                  </a:lnTo>
                  <a:lnTo>
                    <a:pt x="630" y="499"/>
                  </a:lnTo>
                  <a:lnTo>
                    <a:pt x="132" y="0"/>
                  </a:lnTo>
                  <a:lnTo>
                    <a:pt x="0" y="0"/>
                  </a:lnTo>
                  <a:close/>
                </a:path>
              </a:pathLst>
            </a:custGeom>
            <a:solidFill>
              <a:srgbClr val="BFBEBE"/>
            </a:solidFill>
            <a:ln>
              <a:noFill/>
            </a:ln>
          </p:spPr>
          <p:txBody>
            <a:bodyPr vert="horz" wrap="square" lIns="68580" tIns="34290" rIns="68580" bIns="34290" numCol="1" anchor="t" anchorCtr="0" compatLnSpc="1">
              <a:prstTxWarp prst="textNoShape">
                <a:avLst/>
              </a:prstTxWarp>
            </a:bodyPr>
            <a:lstStyle/>
            <a:p>
              <a:pPr defTabSz="685800">
                <a:buClrTx/>
              </a:pPr>
              <a:endParaRPr lang="en-US" sz="1350" kern="1200">
                <a:latin typeface="Calibri"/>
                <a:ea typeface="+mn-ea"/>
                <a:cs typeface="+mn-cs"/>
              </a:endParaRPr>
            </a:p>
          </p:txBody>
        </p:sp>
      </p:grpSp>
      <p:sp>
        <p:nvSpPr>
          <p:cNvPr id="45" name="TextBox 25"/>
          <p:cNvSpPr txBox="1"/>
          <p:nvPr/>
        </p:nvSpPr>
        <p:spPr>
          <a:xfrm>
            <a:off x="3900487" y="2571750"/>
            <a:ext cx="5230168" cy="1292662"/>
          </a:xfrm>
          <a:prstGeom prst="rect">
            <a:avLst/>
          </a:prstGeom>
          <a:noFill/>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sz="1200" b="0" i="0" dirty="0">
                <a:solidFill>
                  <a:schemeClr val="accent1">
                    <a:lumMod val="50000"/>
                  </a:schemeClr>
                </a:solidFill>
                <a:effectLst/>
                <a:latin typeface="Roboto" panose="02000000000000000000" pitchFamily="2" charset="0"/>
                <a:ea typeface="Roboto" panose="02000000000000000000" pitchFamily="2" charset="0"/>
              </a:rPr>
              <a:t>• Intro Coffee, İstanbul ve İzmir'de bulunan kahve dükkanlarıyla müşterilere kaliteli kahve ve uygun fiyatlı butik pastacılık sunmaktadır.</a:t>
            </a:r>
            <a:endParaRPr lang="en-US" sz="1200" b="0" i="0" dirty="0">
              <a:solidFill>
                <a:schemeClr val="accent1">
                  <a:lumMod val="50000"/>
                </a:schemeClr>
              </a:solidFill>
              <a:effectLst/>
              <a:latin typeface="Roboto" panose="02000000000000000000" pitchFamily="2" charset="0"/>
              <a:ea typeface="Roboto" panose="02000000000000000000" pitchFamily="2" charset="0"/>
            </a:endParaRPr>
          </a:p>
          <a:p>
            <a:pPr algn="l"/>
            <a:endParaRPr lang="en-US" sz="1200" dirty="0">
              <a:solidFill>
                <a:schemeClr val="accent1">
                  <a:lumMod val="50000"/>
                </a:schemeClr>
              </a:solidFill>
              <a:latin typeface="Roboto" panose="02000000000000000000" pitchFamily="2" charset="0"/>
              <a:ea typeface="Roboto" panose="02000000000000000000" pitchFamily="2" charset="0"/>
            </a:endParaRPr>
          </a:p>
          <a:p>
            <a:pPr algn="l"/>
            <a:endParaRPr lang="tr-TR" sz="1200" b="0" i="0" dirty="0">
              <a:solidFill>
                <a:schemeClr val="accent1">
                  <a:lumMod val="50000"/>
                </a:schemeClr>
              </a:solidFill>
              <a:effectLst/>
              <a:latin typeface="Roboto" panose="02000000000000000000" pitchFamily="2" charset="0"/>
              <a:ea typeface="Roboto" panose="02000000000000000000" pitchFamily="2" charset="0"/>
            </a:endParaRPr>
          </a:p>
          <a:p>
            <a:pPr algn="l"/>
            <a:r>
              <a:rPr lang="tr-TR" sz="1200" b="0" i="0" dirty="0">
                <a:solidFill>
                  <a:schemeClr val="accent1">
                    <a:lumMod val="50000"/>
                  </a:schemeClr>
                </a:solidFill>
                <a:effectLst/>
                <a:latin typeface="Roboto" panose="02000000000000000000" pitchFamily="2" charset="0"/>
                <a:ea typeface="Roboto" panose="02000000000000000000" pitchFamily="2" charset="0"/>
              </a:rPr>
              <a:t>• Intro Specialty Coffee Shop, Zanaatkar kahvesi, lezzetli Akdeniz mutfağı, Fransız pastacılık ürünleri ve mükemmel hizmet ile müşterilerine benzersiz bir deneyim sunmaktadır.</a:t>
            </a:r>
          </a:p>
        </p:txBody>
      </p:sp>
      <p:pic>
        <p:nvPicPr>
          <p:cNvPr id="4" name="Resim 3">
            <a:extLst>
              <a:ext uri="{FF2B5EF4-FFF2-40B4-BE49-F238E27FC236}">
                <a16:creationId xmlns:a16="http://schemas.microsoft.com/office/drawing/2014/main" id="{127FC7C7-13BE-4E0A-87E1-C4ED45114EC4}"/>
              </a:ext>
            </a:extLst>
          </p:cNvPr>
          <p:cNvPicPr>
            <a:picLocks noChangeAspect="1"/>
          </p:cNvPicPr>
          <p:nvPr/>
        </p:nvPicPr>
        <p:blipFill>
          <a:blip r:embed="rId3"/>
          <a:srcRect/>
          <a:stretch/>
        </p:blipFill>
        <p:spPr>
          <a:xfrm>
            <a:off x="7568520" y="1291196"/>
            <a:ext cx="1219306" cy="472481"/>
          </a:xfrm>
          <a:prstGeom prst="rect">
            <a:avLst/>
          </a:prstGeom>
        </p:spPr>
      </p:pic>
    </p:spTree>
    <p:extLst>
      <p:ext uri="{BB962C8B-B14F-4D97-AF65-F5344CB8AC3E}">
        <p14:creationId xmlns:p14="http://schemas.microsoft.com/office/powerpoint/2010/main" val="3701197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3"/>
          <p:cNvSpPr/>
          <p:nvPr/>
        </p:nvSpPr>
        <p:spPr>
          <a:xfrm rot="18900000">
            <a:off x="4021844" y="1239356"/>
            <a:ext cx="585962" cy="585962"/>
          </a:xfrm>
          <a:prstGeom prst="roundRect">
            <a:avLst>
              <a:gd name="adj" fmla="val 9141"/>
            </a:avLst>
          </a:prstGeom>
          <a:gradFill flip="none" rotWithShape="1">
            <a:gsLst>
              <a:gs pos="0">
                <a:srgbClr val="BFBEBE"/>
              </a:gs>
              <a:gs pos="100000">
                <a:schemeClr val="bg1">
                  <a:lumMod val="9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pic>
        <p:nvPicPr>
          <p:cNvPr id="7" name="Picture 6"/>
          <p:cNvPicPr>
            <a:picLocks noChangeAspect="1"/>
          </p:cNvPicPr>
          <p:nvPr/>
        </p:nvPicPr>
        <p:blipFill>
          <a:blip r:embed="rId2"/>
          <a:srcRect l="24408" r="24408"/>
          <a:stretch/>
        </p:blipFill>
        <p:spPr>
          <a:xfrm>
            <a:off x="0" y="0"/>
            <a:ext cx="4572000" cy="4674989"/>
          </a:xfrm>
          <a:custGeom>
            <a:avLst/>
            <a:gdLst>
              <a:gd name="connsiteX0" fmla="*/ 0 w 6096000"/>
              <a:gd name="connsiteY0" fmla="*/ 0 h 6233318"/>
              <a:gd name="connsiteX1" fmla="*/ 4071342 w 6096000"/>
              <a:gd name="connsiteY1" fmla="*/ 0 h 6233318"/>
              <a:gd name="connsiteX2" fmla="*/ 6096000 w 6096000"/>
              <a:gd name="connsiteY2" fmla="*/ 2043514 h 6233318"/>
              <a:gd name="connsiteX3" fmla="*/ 1942974 w 6096000"/>
              <a:gd name="connsiteY3" fmla="*/ 6233318 h 6233318"/>
              <a:gd name="connsiteX4" fmla="*/ 0 w 6096000"/>
              <a:gd name="connsiteY4" fmla="*/ 6233318 h 6233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233318">
                <a:moveTo>
                  <a:pt x="0" y="0"/>
                </a:moveTo>
                <a:lnTo>
                  <a:pt x="4071342" y="0"/>
                </a:lnTo>
                <a:lnTo>
                  <a:pt x="6096000" y="2043514"/>
                </a:lnTo>
                <a:lnTo>
                  <a:pt x="1942974" y="6233318"/>
                </a:lnTo>
                <a:lnTo>
                  <a:pt x="0" y="6233318"/>
                </a:lnTo>
                <a:close/>
              </a:path>
            </a:pathLst>
          </a:custGeom>
        </p:spPr>
      </p:pic>
      <p:grpSp>
        <p:nvGrpSpPr>
          <p:cNvPr id="8" name="Group 7"/>
          <p:cNvGrpSpPr/>
          <p:nvPr/>
        </p:nvGrpSpPr>
        <p:grpSpPr>
          <a:xfrm>
            <a:off x="289759" y="0"/>
            <a:ext cx="930584" cy="361926"/>
            <a:chOff x="5401469" y="1588"/>
            <a:chExt cx="1389063" cy="540239"/>
          </a:xfrm>
        </p:grpSpPr>
        <p:sp>
          <p:nvSpPr>
            <p:cNvPr id="9" name="Freeform 5"/>
            <p:cNvSpPr>
              <a:spLocks/>
            </p:cNvSpPr>
            <p:nvPr/>
          </p:nvSpPr>
          <p:spPr bwMode="auto">
            <a:xfrm>
              <a:off x="5401469" y="1588"/>
              <a:ext cx="1205279" cy="540239"/>
            </a:xfrm>
            <a:custGeom>
              <a:avLst/>
              <a:gdLst>
                <a:gd name="T0" fmla="*/ 0 w 1410"/>
                <a:gd name="T1" fmla="*/ 0 h 632"/>
                <a:gd name="T2" fmla="*/ 630 w 1410"/>
                <a:gd name="T3" fmla="*/ 632 h 632"/>
                <a:gd name="T4" fmla="*/ 1410 w 1410"/>
                <a:gd name="T5" fmla="*/ 632 h 632"/>
                <a:gd name="T6" fmla="*/ 780 w 1410"/>
                <a:gd name="T7" fmla="*/ 0 h 632"/>
                <a:gd name="T8" fmla="*/ 0 w 1410"/>
                <a:gd name="T9" fmla="*/ 0 h 632"/>
              </a:gdLst>
              <a:ahLst/>
              <a:cxnLst>
                <a:cxn ang="0">
                  <a:pos x="T0" y="T1"/>
                </a:cxn>
                <a:cxn ang="0">
                  <a:pos x="T2" y="T3"/>
                </a:cxn>
                <a:cxn ang="0">
                  <a:pos x="T4" y="T5"/>
                </a:cxn>
                <a:cxn ang="0">
                  <a:pos x="T6" y="T7"/>
                </a:cxn>
                <a:cxn ang="0">
                  <a:pos x="T8" y="T9"/>
                </a:cxn>
              </a:cxnLst>
              <a:rect l="0" t="0" r="r" b="b"/>
              <a:pathLst>
                <a:path w="1410" h="632">
                  <a:moveTo>
                    <a:pt x="0" y="0"/>
                  </a:moveTo>
                  <a:lnTo>
                    <a:pt x="630" y="632"/>
                  </a:lnTo>
                  <a:lnTo>
                    <a:pt x="1410" y="632"/>
                  </a:lnTo>
                  <a:lnTo>
                    <a:pt x="780" y="0"/>
                  </a:lnTo>
                  <a:lnTo>
                    <a:pt x="0" y="0"/>
                  </a:lnTo>
                  <a:close/>
                </a:path>
              </a:pathLst>
            </a:custGeom>
            <a:gradFill flip="none" rotWithShape="1">
              <a:gsLst>
                <a:gs pos="0">
                  <a:srgbClr val="0C344C"/>
                </a:gs>
                <a:gs pos="100000">
                  <a:srgbClr val="19627F"/>
                </a:gs>
              </a:gsLst>
              <a:lin ang="0" scaled="1"/>
              <a:tileRect/>
            </a:gradFill>
            <a:ln>
              <a:noFill/>
            </a:ln>
          </p:spPr>
          <p:txBody>
            <a:bodyPr vert="horz" wrap="square" lIns="68580" tIns="34290" rIns="68580" bIns="34290" numCol="1" anchor="t" anchorCtr="0" compatLnSpc="1">
              <a:prstTxWarp prst="textNoShape">
                <a:avLst/>
              </a:prstTxWarp>
            </a:bodyPr>
            <a:lstStyle/>
            <a:p>
              <a:pPr defTabSz="685800">
                <a:buClrTx/>
              </a:pPr>
              <a:endParaRPr lang="en-US" sz="1350" kern="1200" dirty="0">
                <a:latin typeface="Calibri"/>
                <a:ea typeface="+mn-ea"/>
                <a:cs typeface="+mn-cs"/>
              </a:endParaRPr>
            </a:p>
          </p:txBody>
        </p:sp>
        <p:sp>
          <p:nvSpPr>
            <p:cNvPr id="10" name="Freeform 6"/>
            <p:cNvSpPr>
              <a:spLocks/>
            </p:cNvSpPr>
            <p:nvPr/>
          </p:nvSpPr>
          <p:spPr bwMode="auto">
            <a:xfrm>
              <a:off x="6252003" y="1588"/>
              <a:ext cx="538529" cy="426549"/>
            </a:xfrm>
            <a:custGeom>
              <a:avLst/>
              <a:gdLst>
                <a:gd name="T0" fmla="*/ 0 w 630"/>
                <a:gd name="T1" fmla="*/ 0 h 499"/>
                <a:gd name="T2" fmla="*/ 498 w 630"/>
                <a:gd name="T3" fmla="*/ 499 h 499"/>
                <a:gd name="T4" fmla="*/ 630 w 630"/>
                <a:gd name="T5" fmla="*/ 499 h 499"/>
                <a:gd name="T6" fmla="*/ 132 w 630"/>
                <a:gd name="T7" fmla="*/ 0 h 499"/>
                <a:gd name="T8" fmla="*/ 0 w 630"/>
                <a:gd name="T9" fmla="*/ 0 h 499"/>
              </a:gdLst>
              <a:ahLst/>
              <a:cxnLst>
                <a:cxn ang="0">
                  <a:pos x="T0" y="T1"/>
                </a:cxn>
                <a:cxn ang="0">
                  <a:pos x="T2" y="T3"/>
                </a:cxn>
                <a:cxn ang="0">
                  <a:pos x="T4" y="T5"/>
                </a:cxn>
                <a:cxn ang="0">
                  <a:pos x="T6" y="T7"/>
                </a:cxn>
                <a:cxn ang="0">
                  <a:pos x="T8" y="T9"/>
                </a:cxn>
              </a:cxnLst>
              <a:rect l="0" t="0" r="r" b="b"/>
              <a:pathLst>
                <a:path w="630" h="499">
                  <a:moveTo>
                    <a:pt x="0" y="0"/>
                  </a:moveTo>
                  <a:lnTo>
                    <a:pt x="498" y="499"/>
                  </a:lnTo>
                  <a:lnTo>
                    <a:pt x="630" y="499"/>
                  </a:lnTo>
                  <a:lnTo>
                    <a:pt x="132" y="0"/>
                  </a:lnTo>
                  <a:lnTo>
                    <a:pt x="0" y="0"/>
                  </a:lnTo>
                  <a:close/>
                </a:path>
              </a:pathLst>
            </a:custGeom>
            <a:solidFill>
              <a:srgbClr val="BFBEBE"/>
            </a:solidFill>
            <a:ln>
              <a:noFill/>
            </a:ln>
          </p:spPr>
          <p:txBody>
            <a:bodyPr vert="horz" wrap="square" lIns="68580" tIns="34290" rIns="68580" bIns="34290" numCol="1" anchor="t" anchorCtr="0" compatLnSpc="1">
              <a:prstTxWarp prst="textNoShape">
                <a:avLst/>
              </a:prstTxWarp>
            </a:bodyPr>
            <a:lstStyle/>
            <a:p>
              <a:pPr defTabSz="685800">
                <a:buClrTx/>
              </a:pPr>
              <a:endParaRPr lang="en-US" sz="1350" kern="1200">
                <a:latin typeface="Calibri"/>
                <a:ea typeface="+mn-ea"/>
                <a:cs typeface="+mn-cs"/>
              </a:endParaRPr>
            </a:p>
          </p:txBody>
        </p:sp>
      </p:grpSp>
      <p:sp>
        <p:nvSpPr>
          <p:cNvPr id="45" name="TextBox 25"/>
          <p:cNvSpPr txBox="1"/>
          <p:nvPr/>
        </p:nvSpPr>
        <p:spPr>
          <a:xfrm>
            <a:off x="4375115" y="2181163"/>
            <a:ext cx="4669648" cy="1723549"/>
          </a:xfrm>
          <a:prstGeom prst="rect">
            <a:avLst/>
          </a:prstGeom>
          <a:noFill/>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sz="1400" b="0" i="0" dirty="0">
                <a:solidFill>
                  <a:schemeClr val="accent1">
                    <a:lumMod val="50000"/>
                  </a:schemeClr>
                </a:solidFill>
                <a:effectLst/>
                <a:latin typeface="Roboto" panose="02000000000000000000" pitchFamily="2" charset="0"/>
                <a:ea typeface="Roboto" panose="02000000000000000000" pitchFamily="2" charset="0"/>
              </a:rPr>
              <a:t>• Merkezi Üretim Mutfak, RMA Holding'e ait restoranlara ve Türkiye'deki Fauchon Paris operasyonlarımıza fırın ürünleri, tatlılar ve pastalar tedarik etmektedir.</a:t>
            </a:r>
            <a:endParaRPr lang="en-US" sz="1400" b="0" i="0" dirty="0">
              <a:solidFill>
                <a:schemeClr val="accent1">
                  <a:lumMod val="50000"/>
                </a:schemeClr>
              </a:solidFill>
              <a:effectLst/>
              <a:latin typeface="Roboto" panose="02000000000000000000" pitchFamily="2" charset="0"/>
              <a:ea typeface="Roboto" panose="02000000000000000000" pitchFamily="2" charset="0"/>
            </a:endParaRPr>
          </a:p>
          <a:p>
            <a:pPr algn="l"/>
            <a:endParaRPr lang="tr-TR" sz="1400" b="0" i="0" dirty="0">
              <a:solidFill>
                <a:schemeClr val="accent1">
                  <a:lumMod val="50000"/>
                </a:schemeClr>
              </a:solidFill>
              <a:effectLst/>
              <a:latin typeface="Roboto" panose="02000000000000000000" pitchFamily="2" charset="0"/>
              <a:ea typeface="Roboto" panose="02000000000000000000" pitchFamily="2" charset="0"/>
            </a:endParaRPr>
          </a:p>
          <a:p>
            <a:pPr algn="l"/>
            <a:r>
              <a:rPr lang="tr-TR" sz="1400" b="0" i="0" dirty="0">
                <a:solidFill>
                  <a:schemeClr val="accent1">
                    <a:lumMod val="50000"/>
                  </a:schemeClr>
                </a:solidFill>
                <a:effectLst/>
                <a:latin typeface="Roboto" panose="02000000000000000000" pitchFamily="2" charset="0"/>
                <a:ea typeface="Roboto" panose="02000000000000000000" pitchFamily="2" charset="0"/>
              </a:rPr>
              <a:t>• Mutfak, kendi şefi ve mutfak ekibi ile üstün kalite ve lezzete odaklanmaktadır.</a:t>
            </a:r>
            <a:endParaRPr lang="en-US" sz="1400" b="0" i="0" dirty="0">
              <a:solidFill>
                <a:schemeClr val="accent1">
                  <a:lumMod val="50000"/>
                </a:schemeClr>
              </a:solidFill>
              <a:effectLst/>
              <a:latin typeface="Roboto" panose="02000000000000000000" pitchFamily="2" charset="0"/>
              <a:ea typeface="Roboto" panose="02000000000000000000" pitchFamily="2" charset="0"/>
            </a:endParaRPr>
          </a:p>
          <a:p>
            <a:pPr algn="l"/>
            <a:endParaRPr lang="tr-TR" sz="1400" b="0" i="0" dirty="0">
              <a:solidFill>
                <a:schemeClr val="accent1">
                  <a:lumMod val="50000"/>
                </a:schemeClr>
              </a:solidFill>
              <a:effectLst/>
              <a:latin typeface="Roboto" panose="02000000000000000000" pitchFamily="2" charset="0"/>
              <a:ea typeface="Roboto" panose="02000000000000000000" pitchFamily="2" charset="0"/>
            </a:endParaRPr>
          </a:p>
          <a:p>
            <a:pPr algn="l"/>
            <a:r>
              <a:rPr lang="tr-TR" sz="1400" b="0" i="0" dirty="0">
                <a:solidFill>
                  <a:schemeClr val="accent1">
                    <a:lumMod val="50000"/>
                  </a:schemeClr>
                </a:solidFill>
                <a:effectLst/>
                <a:latin typeface="Roboto" panose="02000000000000000000" pitchFamily="2" charset="0"/>
                <a:ea typeface="Roboto" panose="02000000000000000000" pitchFamily="2" charset="0"/>
              </a:rPr>
              <a:t>• </a:t>
            </a:r>
            <a:r>
              <a:rPr lang="tr-TR" sz="1400" b="0" i="0" u="none" strike="noStrike" dirty="0">
                <a:solidFill>
                  <a:schemeClr val="accent1">
                    <a:lumMod val="50000"/>
                  </a:schemeClr>
                </a:solidFill>
                <a:effectLst/>
                <a:latin typeface="Roboto" panose="02000000000000000000" pitchFamily="2" charset="0"/>
                <a:ea typeface="Roboto" panose="02000000000000000000" pitchFamily="2" charset="0"/>
                <a:hlinkClick r:id="rId3">
                  <a:extLst>
                    <a:ext uri="{A12FA001-AC4F-418D-AE19-62706E023703}">
                      <ahyp:hlinkClr xmlns:ahyp="http://schemas.microsoft.com/office/drawing/2018/hyperlinkcolor" val="tx"/>
                    </a:ext>
                  </a:extLst>
                </a:hlinkClick>
              </a:rPr>
              <a:t>www.fauchon.com.tr</a:t>
            </a:r>
            <a:endParaRPr lang="tr-TR" sz="1400" b="0" i="0" dirty="0">
              <a:solidFill>
                <a:schemeClr val="accent1">
                  <a:lumMod val="50000"/>
                </a:schemeClr>
              </a:solidFill>
              <a:effectLst/>
              <a:latin typeface="Roboto" panose="02000000000000000000" pitchFamily="2" charset="0"/>
              <a:ea typeface="Roboto" panose="02000000000000000000" pitchFamily="2" charset="0"/>
            </a:endParaRPr>
          </a:p>
        </p:txBody>
      </p:sp>
      <p:sp>
        <p:nvSpPr>
          <p:cNvPr id="11" name="Metin kutusu 10">
            <a:extLst>
              <a:ext uri="{FF2B5EF4-FFF2-40B4-BE49-F238E27FC236}">
                <a16:creationId xmlns:a16="http://schemas.microsoft.com/office/drawing/2014/main" id="{1BF976E3-842C-49FA-8591-80C49D90241D}"/>
              </a:ext>
            </a:extLst>
          </p:cNvPr>
          <p:cNvSpPr txBox="1"/>
          <p:nvPr/>
        </p:nvSpPr>
        <p:spPr>
          <a:xfrm>
            <a:off x="5757862" y="1229380"/>
            <a:ext cx="3286901" cy="369332"/>
          </a:xfrm>
          <a:prstGeom prst="rect">
            <a:avLst/>
          </a:prstGeom>
          <a:noFill/>
        </p:spPr>
        <p:txBody>
          <a:bodyPr wrap="square">
            <a:spAutoFit/>
          </a:bodyPr>
          <a:lstStyle/>
          <a:p>
            <a:r>
              <a:rPr lang="tr-TR" sz="1800" dirty="0"/>
              <a:t>Central </a:t>
            </a:r>
            <a:r>
              <a:rPr lang="tr-TR" sz="1800" dirty="0" err="1"/>
              <a:t>Production</a:t>
            </a:r>
            <a:r>
              <a:rPr lang="tr-TR" sz="1800" dirty="0"/>
              <a:t> Kitchen</a:t>
            </a:r>
          </a:p>
        </p:txBody>
      </p:sp>
    </p:spTree>
    <p:extLst>
      <p:ext uri="{BB962C8B-B14F-4D97-AF65-F5344CB8AC3E}">
        <p14:creationId xmlns:p14="http://schemas.microsoft.com/office/powerpoint/2010/main" val="4728533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3"/>
          <p:cNvSpPr/>
          <p:nvPr/>
        </p:nvSpPr>
        <p:spPr>
          <a:xfrm rot="18900000">
            <a:off x="4021844" y="1239356"/>
            <a:ext cx="585962" cy="585962"/>
          </a:xfrm>
          <a:prstGeom prst="roundRect">
            <a:avLst>
              <a:gd name="adj" fmla="val 9141"/>
            </a:avLst>
          </a:prstGeom>
          <a:gradFill flip="none" rotWithShape="1">
            <a:gsLst>
              <a:gs pos="0">
                <a:srgbClr val="BFBEBE"/>
              </a:gs>
              <a:gs pos="100000">
                <a:schemeClr val="bg1">
                  <a:lumMod val="9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pic>
        <p:nvPicPr>
          <p:cNvPr id="7" name="Picture 6"/>
          <p:cNvPicPr>
            <a:picLocks noChangeAspect="1"/>
          </p:cNvPicPr>
          <p:nvPr/>
        </p:nvPicPr>
        <p:blipFill>
          <a:blip r:embed="rId2"/>
          <a:srcRect l="13561" r="13561"/>
          <a:stretch/>
        </p:blipFill>
        <p:spPr>
          <a:xfrm>
            <a:off x="0" y="0"/>
            <a:ext cx="4572000" cy="4674989"/>
          </a:xfrm>
          <a:custGeom>
            <a:avLst/>
            <a:gdLst>
              <a:gd name="connsiteX0" fmla="*/ 0 w 6096000"/>
              <a:gd name="connsiteY0" fmla="*/ 0 h 6233318"/>
              <a:gd name="connsiteX1" fmla="*/ 4071342 w 6096000"/>
              <a:gd name="connsiteY1" fmla="*/ 0 h 6233318"/>
              <a:gd name="connsiteX2" fmla="*/ 6096000 w 6096000"/>
              <a:gd name="connsiteY2" fmla="*/ 2043514 h 6233318"/>
              <a:gd name="connsiteX3" fmla="*/ 1942974 w 6096000"/>
              <a:gd name="connsiteY3" fmla="*/ 6233318 h 6233318"/>
              <a:gd name="connsiteX4" fmla="*/ 0 w 6096000"/>
              <a:gd name="connsiteY4" fmla="*/ 6233318 h 6233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233318">
                <a:moveTo>
                  <a:pt x="0" y="0"/>
                </a:moveTo>
                <a:lnTo>
                  <a:pt x="4071342" y="0"/>
                </a:lnTo>
                <a:lnTo>
                  <a:pt x="6096000" y="2043514"/>
                </a:lnTo>
                <a:lnTo>
                  <a:pt x="1942974" y="6233318"/>
                </a:lnTo>
                <a:lnTo>
                  <a:pt x="0" y="6233318"/>
                </a:lnTo>
                <a:close/>
              </a:path>
            </a:pathLst>
          </a:custGeom>
        </p:spPr>
      </p:pic>
      <p:grpSp>
        <p:nvGrpSpPr>
          <p:cNvPr id="8" name="Group 7"/>
          <p:cNvGrpSpPr/>
          <p:nvPr/>
        </p:nvGrpSpPr>
        <p:grpSpPr>
          <a:xfrm>
            <a:off x="289759" y="0"/>
            <a:ext cx="930584" cy="361926"/>
            <a:chOff x="5401469" y="1588"/>
            <a:chExt cx="1389063" cy="540239"/>
          </a:xfrm>
        </p:grpSpPr>
        <p:sp>
          <p:nvSpPr>
            <p:cNvPr id="9" name="Freeform 5"/>
            <p:cNvSpPr>
              <a:spLocks/>
            </p:cNvSpPr>
            <p:nvPr/>
          </p:nvSpPr>
          <p:spPr bwMode="auto">
            <a:xfrm>
              <a:off x="5401469" y="1588"/>
              <a:ext cx="1205279" cy="540239"/>
            </a:xfrm>
            <a:custGeom>
              <a:avLst/>
              <a:gdLst>
                <a:gd name="T0" fmla="*/ 0 w 1410"/>
                <a:gd name="T1" fmla="*/ 0 h 632"/>
                <a:gd name="T2" fmla="*/ 630 w 1410"/>
                <a:gd name="T3" fmla="*/ 632 h 632"/>
                <a:gd name="T4" fmla="*/ 1410 w 1410"/>
                <a:gd name="T5" fmla="*/ 632 h 632"/>
                <a:gd name="T6" fmla="*/ 780 w 1410"/>
                <a:gd name="T7" fmla="*/ 0 h 632"/>
                <a:gd name="T8" fmla="*/ 0 w 1410"/>
                <a:gd name="T9" fmla="*/ 0 h 632"/>
              </a:gdLst>
              <a:ahLst/>
              <a:cxnLst>
                <a:cxn ang="0">
                  <a:pos x="T0" y="T1"/>
                </a:cxn>
                <a:cxn ang="0">
                  <a:pos x="T2" y="T3"/>
                </a:cxn>
                <a:cxn ang="0">
                  <a:pos x="T4" y="T5"/>
                </a:cxn>
                <a:cxn ang="0">
                  <a:pos x="T6" y="T7"/>
                </a:cxn>
                <a:cxn ang="0">
                  <a:pos x="T8" y="T9"/>
                </a:cxn>
              </a:cxnLst>
              <a:rect l="0" t="0" r="r" b="b"/>
              <a:pathLst>
                <a:path w="1410" h="632">
                  <a:moveTo>
                    <a:pt x="0" y="0"/>
                  </a:moveTo>
                  <a:lnTo>
                    <a:pt x="630" y="632"/>
                  </a:lnTo>
                  <a:lnTo>
                    <a:pt x="1410" y="632"/>
                  </a:lnTo>
                  <a:lnTo>
                    <a:pt x="780" y="0"/>
                  </a:lnTo>
                  <a:lnTo>
                    <a:pt x="0" y="0"/>
                  </a:lnTo>
                  <a:close/>
                </a:path>
              </a:pathLst>
            </a:custGeom>
            <a:gradFill flip="none" rotWithShape="1">
              <a:gsLst>
                <a:gs pos="0">
                  <a:srgbClr val="0C344C"/>
                </a:gs>
                <a:gs pos="100000">
                  <a:srgbClr val="19627F"/>
                </a:gs>
              </a:gsLst>
              <a:lin ang="0" scaled="1"/>
              <a:tileRect/>
            </a:gradFill>
            <a:ln>
              <a:noFill/>
            </a:ln>
          </p:spPr>
          <p:txBody>
            <a:bodyPr vert="horz" wrap="square" lIns="68580" tIns="34290" rIns="68580" bIns="34290" numCol="1" anchor="t" anchorCtr="0" compatLnSpc="1">
              <a:prstTxWarp prst="textNoShape">
                <a:avLst/>
              </a:prstTxWarp>
            </a:bodyPr>
            <a:lstStyle/>
            <a:p>
              <a:pPr defTabSz="685800">
                <a:buClrTx/>
              </a:pPr>
              <a:endParaRPr lang="en-US" sz="1350" kern="1200" dirty="0">
                <a:latin typeface="Calibri"/>
                <a:ea typeface="+mn-ea"/>
                <a:cs typeface="+mn-cs"/>
              </a:endParaRPr>
            </a:p>
          </p:txBody>
        </p:sp>
        <p:sp>
          <p:nvSpPr>
            <p:cNvPr id="10" name="Freeform 6"/>
            <p:cNvSpPr>
              <a:spLocks/>
            </p:cNvSpPr>
            <p:nvPr/>
          </p:nvSpPr>
          <p:spPr bwMode="auto">
            <a:xfrm>
              <a:off x="6252003" y="1588"/>
              <a:ext cx="538529" cy="426549"/>
            </a:xfrm>
            <a:custGeom>
              <a:avLst/>
              <a:gdLst>
                <a:gd name="T0" fmla="*/ 0 w 630"/>
                <a:gd name="T1" fmla="*/ 0 h 499"/>
                <a:gd name="T2" fmla="*/ 498 w 630"/>
                <a:gd name="T3" fmla="*/ 499 h 499"/>
                <a:gd name="T4" fmla="*/ 630 w 630"/>
                <a:gd name="T5" fmla="*/ 499 h 499"/>
                <a:gd name="T6" fmla="*/ 132 w 630"/>
                <a:gd name="T7" fmla="*/ 0 h 499"/>
                <a:gd name="T8" fmla="*/ 0 w 630"/>
                <a:gd name="T9" fmla="*/ 0 h 499"/>
              </a:gdLst>
              <a:ahLst/>
              <a:cxnLst>
                <a:cxn ang="0">
                  <a:pos x="T0" y="T1"/>
                </a:cxn>
                <a:cxn ang="0">
                  <a:pos x="T2" y="T3"/>
                </a:cxn>
                <a:cxn ang="0">
                  <a:pos x="T4" y="T5"/>
                </a:cxn>
                <a:cxn ang="0">
                  <a:pos x="T6" y="T7"/>
                </a:cxn>
                <a:cxn ang="0">
                  <a:pos x="T8" y="T9"/>
                </a:cxn>
              </a:cxnLst>
              <a:rect l="0" t="0" r="r" b="b"/>
              <a:pathLst>
                <a:path w="630" h="499">
                  <a:moveTo>
                    <a:pt x="0" y="0"/>
                  </a:moveTo>
                  <a:lnTo>
                    <a:pt x="498" y="499"/>
                  </a:lnTo>
                  <a:lnTo>
                    <a:pt x="630" y="499"/>
                  </a:lnTo>
                  <a:lnTo>
                    <a:pt x="132" y="0"/>
                  </a:lnTo>
                  <a:lnTo>
                    <a:pt x="0" y="0"/>
                  </a:lnTo>
                  <a:close/>
                </a:path>
              </a:pathLst>
            </a:custGeom>
            <a:solidFill>
              <a:srgbClr val="BFBEBE"/>
            </a:solidFill>
            <a:ln>
              <a:noFill/>
            </a:ln>
          </p:spPr>
          <p:txBody>
            <a:bodyPr vert="horz" wrap="square" lIns="68580" tIns="34290" rIns="68580" bIns="34290" numCol="1" anchor="t" anchorCtr="0" compatLnSpc="1">
              <a:prstTxWarp prst="textNoShape">
                <a:avLst/>
              </a:prstTxWarp>
            </a:bodyPr>
            <a:lstStyle/>
            <a:p>
              <a:pPr defTabSz="685800">
                <a:buClrTx/>
              </a:pPr>
              <a:endParaRPr lang="en-US" sz="1350" kern="1200">
                <a:latin typeface="Calibri"/>
                <a:ea typeface="+mn-ea"/>
                <a:cs typeface="+mn-cs"/>
              </a:endParaRPr>
            </a:p>
          </p:txBody>
        </p:sp>
      </p:grpSp>
      <p:sp>
        <p:nvSpPr>
          <p:cNvPr id="11" name="Metin kutusu 10">
            <a:extLst>
              <a:ext uri="{FF2B5EF4-FFF2-40B4-BE49-F238E27FC236}">
                <a16:creationId xmlns:a16="http://schemas.microsoft.com/office/drawing/2014/main" id="{1BF976E3-842C-49FA-8591-80C49D90241D}"/>
              </a:ext>
            </a:extLst>
          </p:cNvPr>
          <p:cNvSpPr txBox="1"/>
          <p:nvPr/>
        </p:nvSpPr>
        <p:spPr>
          <a:xfrm>
            <a:off x="6931342" y="1252240"/>
            <a:ext cx="2132829" cy="369332"/>
          </a:xfrm>
          <a:prstGeom prst="rect">
            <a:avLst/>
          </a:prstGeom>
          <a:noFill/>
        </p:spPr>
        <p:txBody>
          <a:bodyPr wrap="square">
            <a:spAutoFit/>
          </a:bodyPr>
          <a:lstStyle/>
          <a:p>
            <a:r>
              <a:rPr lang="en-US" sz="1800" dirty="0"/>
              <a:t>Yeni </a:t>
            </a:r>
            <a:r>
              <a:rPr lang="en-US" sz="1800" dirty="0" err="1"/>
              <a:t>Projeler</a:t>
            </a:r>
            <a:endParaRPr lang="tr-TR" sz="1800" dirty="0"/>
          </a:p>
        </p:txBody>
      </p:sp>
      <p:sp>
        <p:nvSpPr>
          <p:cNvPr id="5" name="TextBox 4">
            <a:extLst>
              <a:ext uri="{FF2B5EF4-FFF2-40B4-BE49-F238E27FC236}">
                <a16:creationId xmlns:a16="http://schemas.microsoft.com/office/drawing/2014/main" id="{A83F5C6E-C6ED-4C96-B4F1-D0A2CE8A89B9}"/>
              </a:ext>
            </a:extLst>
          </p:cNvPr>
          <p:cNvSpPr txBox="1"/>
          <p:nvPr/>
        </p:nvSpPr>
        <p:spPr>
          <a:xfrm>
            <a:off x="4162096" y="2337494"/>
            <a:ext cx="4671472" cy="1477328"/>
          </a:xfrm>
          <a:prstGeom prst="rect">
            <a:avLst/>
          </a:prstGeom>
          <a:noFill/>
        </p:spPr>
        <p:txBody>
          <a:bodyPr wrap="none" rtlCol="0">
            <a:spAutoFit/>
          </a:bodyPr>
          <a:lstStyle/>
          <a:p>
            <a:r>
              <a:rPr lang="tr-TR" sz="1800" b="0" i="0" dirty="0">
                <a:solidFill>
                  <a:schemeClr val="accent1">
                    <a:lumMod val="50000"/>
                  </a:schemeClr>
                </a:solidFill>
                <a:effectLst/>
                <a:latin typeface="Roboto" panose="02000000000000000000" pitchFamily="2" charset="0"/>
                <a:ea typeface="Roboto" panose="02000000000000000000" pitchFamily="2" charset="0"/>
              </a:rPr>
              <a:t>• Intro Coffee: Mağaza zinciri</a:t>
            </a:r>
            <a:endParaRPr lang="en-US" sz="1800" b="0" i="0" dirty="0">
              <a:solidFill>
                <a:schemeClr val="accent1">
                  <a:lumMod val="50000"/>
                </a:schemeClr>
              </a:solidFill>
              <a:effectLst/>
              <a:latin typeface="Roboto" panose="02000000000000000000" pitchFamily="2" charset="0"/>
              <a:ea typeface="Roboto" panose="02000000000000000000" pitchFamily="2" charset="0"/>
            </a:endParaRPr>
          </a:p>
          <a:p>
            <a:r>
              <a:rPr lang="tr-TR" sz="1800" b="0" i="0" dirty="0">
                <a:solidFill>
                  <a:schemeClr val="accent1">
                    <a:lumMod val="50000"/>
                  </a:schemeClr>
                </a:solidFill>
                <a:effectLst/>
                <a:latin typeface="Roboto" panose="02000000000000000000" pitchFamily="2" charset="0"/>
                <a:ea typeface="Roboto" panose="02000000000000000000" pitchFamily="2" charset="0"/>
              </a:rPr>
              <a:t>• Emma'nın Ege Kıyıları'nda açılması</a:t>
            </a:r>
            <a:endParaRPr lang="en-US" sz="1800" dirty="0">
              <a:solidFill>
                <a:schemeClr val="accent1">
                  <a:lumMod val="50000"/>
                </a:schemeClr>
              </a:solidFill>
              <a:latin typeface="Roboto" panose="02000000000000000000" pitchFamily="2" charset="0"/>
              <a:ea typeface="Roboto" panose="02000000000000000000" pitchFamily="2" charset="0"/>
            </a:endParaRPr>
          </a:p>
          <a:p>
            <a:r>
              <a:rPr lang="tr-TR" sz="1800" b="0" i="0" dirty="0">
                <a:solidFill>
                  <a:schemeClr val="accent1">
                    <a:lumMod val="50000"/>
                  </a:schemeClr>
                </a:solidFill>
                <a:effectLst/>
                <a:latin typeface="Roboto" panose="02000000000000000000" pitchFamily="2" charset="0"/>
                <a:ea typeface="Roboto" panose="02000000000000000000" pitchFamily="2" charset="0"/>
              </a:rPr>
              <a:t>• Emma Garden: Yeni Konsept</a:t>
            </a:r>
            <a:endParaRPr lang="en-US" sz="1800" b="0" i="0" dirty="0">
              <a:solidFill>
                <a:schemeClr val="accent1">
                  <a:lumMod val="50000"/>
                </a:schemeClr>
              </a:solidFill>
              <a:effectLst/>
              <a:latin typeface="Roboto" panose="02000000000000000000" pitchFamily="2" charset="0"/>
              <a:ea typeface="Roboto" panose="02000000000000000000" pitchFamily="2" charset="0"/>
            </a:endParaRPr>
          </a:p>
          <a:p>
            <a:r>
              <a:rPr lang="tr-TR" sz="1800" b="0" i="0" dirty="0">
                <a:solidFill>
                  <a:schemeClr val="accent1">
                    <a:lumMod val="50000"/>
                  </a:schemeClr>
                </a:solidFill>
                <a:effectLst/>
                <a:latin typeface="Roboto" panose="02000000000000000000" pitchFamily="2" charset="0"/>
                <a:ea typeface="Roboto" panose="02000000000000000000" pitchFamily="2" charset="0"/>
              </a:rPr>
              <a:t>• Emma ve Fauchon'da Uluslararası Büyüme</a:t>
            </a:r>
            <a:endParaRPr lang="en-US" sz="1800" dirty="0">
              <a:solidFill>
                <a:schemeClr val="accent1">
                  <a:lumMod val="50000"/>
                </a:schemeClr>
              </a:solidFill>
              <a:latin typeface="Roboto" panose="02000000000000000000" pitchFamily="2" charset="0"/>
              <a:ea typeface="Roboto" panose="02000000000000000000" pitchFamily="2" charset="0"/>
            </a:endParaRPr>
          </a:p>
          <a:p>
            <a:r>
              <a:rPr lang="tr-TR" sz="1800" b="0" i="0" dirty="0">
                <a:solidFill>
                  <a:schemeClr val="accent1">
                    <a:lumMod val="50000"/>
                  </a:schemeClr>
                </a:solidFill>
                <a:effectLst/>
                <a:latin typeface="Roboto" panose="02000000000000000000" pitchFamily="2" charset="0"/>
                <a:ea typeface="Roboto" panose="02000000000000000000" pitchFamily="2" charset="0"/>
              </a:rPr>
              <a:t>• Konaklama: İstanbul ve Ege'de büyüme</a:t>
            </a:r>
            <a:endParaRPr lang="tr-TR" sz="1800" dirty="0">
              <a:solidFill>
                <a:schemeClr val="accent1">
                  <a:lumMod val="50000"/>
                </a:schemeClr>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2067325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368"/>
        <p:cNvGrpSpPr/>
        <p:nvPr/>
      </p:nvGrpSpPr>
      <p:grpSpPr>
        <a:xfrm>
          <a:off x="0" y="0"/>
          <a:ext cx="0" cy="0"/>
          <a:chOff x="0" y="0"/>
          <a:chExt cx="0" cy="0"/>
        </a:xfrm>
      </p:grpSpPr>
      <p:sp useBgFill="1">
        <p:nvSpPr>
          <p:cNvPr id="369" name="Google Shape;369;p42"/>
          <p:cNvSpPr txBox="1">
            <a:spLocks noGrp="1"/>
          </p:cNvSpPr>
          <p:nvPr>
            <p:ph type="title"/>
          </p:nvPr>
        </p:nvSpPr>
        <p:spPr>
          <a:xfrm>
            <a:off x="2286000" y="1542550"/>
            <a:ext cx="6138000" cy="1979100"/>
          </a:xfrm>
          <a:prstGeom prst="rect">
            <a:avLst/>
          </a:prstGeom>
          <a:ln>
            <a:solidFill>
              <a:srgbClr val="FFB06E"/>
            </a:solidFill>
          </a:ln>
        </p:spPr>
        <p:txBody>
          <a:bodyPr spcFirstLastPara="1" wrap="square" lIns="91425" tIns="91425" rIns="91425" bIns="91425" anchor="ctr" anchorCtr="0">
            <a:noAutofit/>
          </a:bodyPr>
          <a:lstStyle/>
          <a:p>
            <a:pPr marL="0" lvl="0" indent="0" algn="r" rtl="0">
              <a:spcBef>
                <a:spcPts val="0"/>
              </a:spcBef>
              <a:spcAft>
                <a:spcPts val="0"/>
              </a:spcAft>
              <a:buNone/>
            </a:pPr>
            <a:r>
              <a:rPr lang="en-US" dirty="0" err="1">
                <a:solidFill>
                  <a:srgbClr val="165E71"/>
                </a:solidFill>
              </a:rPr>
              <a:t>Gayrimenkul</a:t>
            </a:r>
            <a:r>
              <a:rPr lang="en-US" dirty="0">
                <a:solidFill>
                  <a:srgbClr val="165E71"/>
                </a:solidFill>
              </a:rPr>
              <a:t> </a:t>
            </a:r>
            <a:r>
              <a:rPr lang="en-US" dirty="0" err="1">
                <a:solidFill>
                  <a:srgbClr val="165E71"/>
                </a:solidFill>
              </a:rPr>
              <a:t>Geliştirme</a:t>
            </a:r>
            <a:endParaRPr lang="tr-TR" dirty="0">
              <a:solidFill>
                <a:srgbClr val="165E71"/>
              </a:solidFill>
            </a:endParaRPr>
          </a:p>
        </p:txBody>
      </p:sp>
      <p:sp>
        <p:nvSpPr>
          <p:cNvPr id="2" name="Dikdörtgen 1">
            <a:extLst>
              <a:ext uri="{FF2B5EF4-FFF2-40B4-BE49-F238E27FC236}">
                <a16:creationId xmlns:a16="http://schemas.microsoft.com/office/drawing/2014/main" id="{7BB3CB26-7EA4-4A3E-8E07-DDD3F64B1428}"/>
              </a:ext>
            </a:extLst>
          </p:cNvPr>
          <p:cNvSpPr/>
          <p:nvPr/>
        </p:nvSpPr>
        <p:spPr>
          <a:xfrm>
            <a:off x="0" y="-137160"/>
            <a:ext cx="1310640" cy="5394960"/>
          </a:xfrm>
          <a:prstGeom prst="rect">
            <a:avLst/>
          </a:prstGeom>
          <a:solidFill>
            <a:srgbClr val="165E7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4" name="Resim 3">
            <a:extLst>
              <a:ext uri="{FF2B5EF4-FFF2-40B4-BE49-F238E27FC236}">
                <a16:creationId xmlns:a16="http://schemas.microsoft.com/office/drawing/2014/main" id="{4E9B141A-26A4-4D2C-99E1-3DF7952FD41A}"/>
              </a:ext>
            </a:extLst>
          </p:cNvPr>
          <p:cNvPicPr>
            <a:picLocks noChangeAspect="1"/>
          </p:cNvPicPr>
          <p:nvPr/>
        </p:nvPicPr>
        <p:blipFill>
          <a:blip r:embed="rId3"/>
          <a:stretch>
            <a:fillRect/>
          </a:stretch>
        </p:blipFill>
        <p:spPr>
          <a:xfrm>
            <a:off x="5444580" y="709015"/>
            <a:ext cx="2857500" cy="552450"/>
          </a:xfrm>
          <a:prstGeom prst="rect">
            <a:avLst/>
          </a:prstGeom>
        </p:spPr>
      </p:pic>
      <p:pic>
        <p:nvPicPr>
          <p:cNvPr id="6" name="Resim 5">
            <a:extLst>
              <a:ext uri="{FF2B5EF4-FFF2-40B4-BE49-F238E27FC236}">
                <a16:creationId xmlns:a16="http://schemas.microsoft.com/office/drawing/2014/main" id="{6154297C-BD1B-4895-9869-A7EB53F61D1C}"/>
              </a:ext>
            </a:extLst>
          </p:cNvPr>
          <p:cNvPicPr>
            <a:picLocks noChangeAspect="1"/>
          </p:cNvPicPr>
          <p:nvPr/>
        </p:nvPicPr>
        <p:blipFill>
          <a:blip r:embed="rId4"/>
          <a:stretch>
            <a:fillRect/>
          </a:stretch>
        </p:blipFill>
        <p:spPr>
          <a:xfrm>
            <a:off x="136923" y="1980724"/>
            <a:ext cx="1036793" cy="1159192"/>
          </a:xfrm>
          <a:prstGeom prst="rect">
            <a:avLst/>
          </a:prstGeom>
        </p:spPr>
      </p:pic>
    </p:spTree>
    <p:extLst>
      <p:ext uri="{BB962C8B-B14F-4D97-AF65-F5344CB8AC3E}">
        <p14:creationId xmlns:p14="http://schemas.microsoft.com/office/powerpoint/2010/main" val="4116369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34"/>
          <p:cNvPicPr preferRelativeResize="0"/>
          <p:nvPr/>
        </p:nvPicPr>
        <p:blipFill rotWithShape="1">
          <a:blip r:embed="rId3">
            <a:alphaModFix amt="79000"/>
          </a:blip>
          <a:srcRect l="-14461" r="3645"/>
          <a:stretch/>
        </p:blipFill>
        <p:spPr>
          <a:xfrm>
            <a:off x="-1333325" y="-1691300"/>
            <a:ext cx="5487000" cy="7418700"/>
          </a:xfrm>
          <a:prstGeom prst="trapezoid">
            <a:avLst>
              <a:gd name="adj" fmla="val 15518"/>
            </a:avLst>
          </a:prstGeom>
          <a:noFill/>
          <a:ln>
            <a:noFill/>
          </a:ln>
        </p:spPr>
      </p:pic>
      <p:sp>
        <p:nvSpPr>
          <p:cNvPr id="190" name="Google Shape;190;p34"/>
          <p:cNvSpPr/>
          <p:nvPr/>
        </p:nvSpPr>
        <p:spPr>
          <a:xfrm flipH="1">
            <a:off x="-946875" y="-38100"/>
            <a:ext cx="2133600" cy="5181600"/>
          </a:xfrm>
          <a:custGeom>
            <a:avLst/>
            <a:gdLst/>
            <a:ahLst/>
            <a:cxnLst/>
            <a:rect l="l" t="t" r="r" b="b"/>
            <a:pathLst>
              <a:path w="85344" h="207264" extrusionOk="0">
                <a:moveTo>
                  <a:pt x="0" y="0"/>
                </a:moveTo>
                <a:lnTo>
                  <a:pt x="85344" y="1524"/>
                </a:lnTo>
                <a:lnTo>
                  <a:pt x="85344" y="207264"/>
                </a:lnTo>
                <a:lnTo>
                  <a:pt x="28194" y="207264"/>
                </a:lnTo>
                <a:close/>
              </a:path>
            </a:pathLst>
          </a:custGeom>
          <a:solidFill>
            <a:srgbClr val="165E71"/>
          </a:solidFill>
          <a:ln>
            <a:noFill/>
          </a:ln>
        </p:spPr>
      </p:sp>
      <p:sp>
        <p:nvSpPr>
          <p:cNvPr id="191" name="Google Shape;191;p34"/>
          <p:cNvSpPr txBox="1">
            <a:spLocks noGrp="1"/>
          </p:cNvSpPr>
          <p:nvPr>
            <p:ph type="title"/>
          </p:nvPr>
        </p:nvSpPr>
        <p:spPr>
          <a:xfrm>
            <a:off x="5598125" y="2563807"/>
            <a:ext cx="2826000" cy="344239"/>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US" dirty="0"/>
              <a:t>HAKKIMIZDA</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3"/>
          <p:cNvSpPr/>
          <p:nvPr/>
        </p:nvSpPr>
        <p:spPr>
          <a:xfrm rot="18900000">
            <a:off x="4021844" y="1239356"/>
            <a:ext cx="585962" cy="585962"/>
          </a:xfrm>
          <a:prstGeom prst="roundRect">
            <a:avLst>
              <a:gd name="adj" fmla="val 9141"/>
            </a:avLst>
          </a:prstGeom>
          <a:gradFill flip="none" rotWithShape="1">
            <a:gsLst>
              <a:gs pos="0">
                <a:srgbClr val="BFBEBE"/>
              </a:gs>
              <a:gs pos="100000">
                <a:schemeClr val="bg1">
                  <a:lumMod val="9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pic>
        <p:nvPicPr>
          <p:cNvPr id="7" name="Picture 6"/>
          <p:cNvPicPr>
            <a:picLocks noChangeAspect="1"/>
          </p:cNvPicPr>
          <p:nvPr/>
        </p:nvPicPr>
        <p:blipFill>
          <a:blip r:embed="rId2"/>
          <a:srcRect l="23864" r="23864"/>
          <a:stretch/>
        </p:blipFill>
        <p:spPr>
          <a:xfrm>
            <a:off x="0" y="0"/>
            <a:ext cx="4572000" cy="4674989"/>
          </a:xfrm>
          <a:custGeom>
            <a:avLst/>
            <a:gdLst>
              <a:gd name="connsiteX0" fmla="*/ 0 w 6096000"/>
              <a:gd name="connsiteY0" fmla="*/ 0 h 6233318"/>
              <a:gd name="connsiteX1" fmla="*/ 4071342 w 6096000"/>
              <a:gd name="connsiteY1" fmla="*/ 0 h 6233318"/>
              <a:gd name="connsiteX2" fmla="*/ 6096000 w 6096000"/>
              <a:gd name="connsiteY2" fmla="*/ 2043514 h 6233318"/>
              <a:gd name="connsiteX3" fmla="*/ 1942974 w 6096000"/>
              <a:gd name="connsiteY3" fmla="*/ 6233318 h 6233318"/>
              <a:gd name="connsiteX4" fmla="*/ 0 w 6096000"/>
              <a:gd name="connsiteY4" fmla="*/ 6233318 h 6233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233318">
                <a:moveTo>
                  <a:pt x="0" y="0"/>
                </a:moveTo>
                <a:lnTo>
                  <a:pt x="4071342" y="0"/>
                </a:lnTo>
                <a:lnTo>
                  <a:pt x="6096000" y="2043514"/>
                </a:lnTo>
                <a:lnTo>
                  <a:pt x="1942974" y="6233318"/>
                </a:lnTo>
                <a:lnTo>
                  <a:pt x="0" y="6233318"/>
                </a:lnTo>
                <a:close/>
              </a:path>
            </a:pathLst>
          </a:custGeom>
        </p:spPr>
      </p:pic>
      <p:grpSp>
        <p:nvGrpSpPr>
          <p:cNvPr id="8" name="Group 7"/>
          <p:cNvGrpSpPr/>
          <p:nvPr/>
        </p:nvGrpSpPr>
        <p:grpSpPr>
          <a:xfrm>
            <a:off x="289759" y="0"/>
            <a:ext cx="930584" cy="361926"/>
            <a:chOff x="5401469" y="1588"/>
            <a:chExt cx="1389063" cy="540239"/>
          </a:xfrm>
        </p:grpSpPr>
        <p:sp>
          <p:nvSpPr>
            <p:cNvPr id="9" name="Freeform 5"/>
            <p:cNvSpPr>
              <a:spLocks/>
            </p:cNvSpPr>
            <p:nvPr/>
          </p:nvSpPr>
          <p:spPr bwMode="auto">
            <a:xfrm>
              <a:off x="5401469" y="1588"/>
              <a:ext cx="1205279" cy="540239"/>
            </a:xfrm>
            <a:custGeom>
              <a:avLst/>
              <a:gdLst>
                <a:gd name="T0" fmla="*/ 0 w 1410"/>
                <a:gd name="T1" fmla="*/ 0 h 632"/>
                <a:gd name="T2" fmla="*/ 630 w 1410"/>
                <a:gd name="T3" fmla="*/ 632 h 632"/>
                <a:gd name="T4" fmla="*/ 1410 w 1410"/>
                <a:gd name="T5" fmla="*/ 632 h 632"/>
                <a:gd name="T6" fmla="*/ 780 w 1410"/>
                <a:gd name="T7" fmla="*/ 0 h 632"/>
                <a:gd name="T8" fmla="*/ 0 w 1410"/>
                <a:gd name="T9" fmla="*/ 0 h 632"/>
              </a:gdLst>
              <a:ahLst/>
              <a:cxnLst>
                <a:cxn ang="0">
                  <a:pos x="T0" y="T1"/>
                </a:cxn>
                <a:cxn ang="0">
                  <a:pos x="T2" y="T3"/>
                </a:cxn>
                <a:cxn ang="0">
                  <a:pos x="T4" y="T5"/>
                </a:cxn>
                <a:cxn ang="0">
                  <a:pos x="T6" y="T7"/>
                </a:cxn>
                <a:cxn ang="0">
                  <a:pos x="T8" y="T9"/>
                </a:cxn>
              </a:cxnLst>
              <a:rect l="0" t="0" r="r" b="b"/>
              <a:pathLst>
                <a:path w="1410" h="632">
                  <a:moveTo>
                    <a:pt x="0" y="0"/>
                  </a:moveTo>
                  <a:lnTo>
                    <a:pt x="630" y="632"/>
                  </a:lnTo>
                  <a:lnTo>
                    <a:pt x="1410" y="632"/>
                  </a:lnTo>
                  <a:lnTo>
                    <a:pt x="780" y="0"/>
                  </a:lnTo>
                  <a:lnTo>
                    <a:pt x="0" y="0"/>
                  </a:lnTo>
                  <a:close/>
                </a:path>
              </a:pathLst>
            </a:custGeom>
            <a:gradFill flip="none" rotWithShape="1">
              <a:gsLst>
                <a:gs pos="0">
                  <a:srgbClr val="0C344C"/>
                </a:gs>
                <a:gs pos="100000">
                  <a:srgbClr val="19627F"/>
                </a:gs>
              </a:gsLst>
              <a:lin ang="0" scaled="1"/>
              <a:tileRect/>
            </a:gradFill>
            <a:ln>
              <a:noFill/>
            </a:ln>
          </p:spPr>
          <p:txBody>
            <a:bodyPr vert="horz" wrap="square" lIns="68580" tIns="34290" rIns="68580" bIns="34290" numCol="1" anchor="t" anchorCtr="0" compatLnSpc="1">
              <a:prstTxWarp prst="textNoShape">
                <a:avLst/>
              </a:prstTxWarp>
            </a:bodyPr>
            <a:lstStyle/>
            <a:p>
              <a:pPr defTabSz="685800">
                <a:buClrTx/>
              </a:pPr>
              <a:endParaRPr lang="en-US" sz="1350" kern="1200" dirty="0">
                <a:latin typeface="Calibri"/>
                <a:ea typeface="+mn-ea"/>
                <a:cs typeface="+mn-cs"/>
              </a:endParaRPr>
            </a:p>
          </p:txBody>
        </p:sp>
        <p:sp>
          <p:nvSpPr>
            <p:cNvPr id="10" name="Freeform 6"/>
            <p:cNvSpPr>
              <a:spLocks/>
            </p:cNvSpPr>
            <p:nvPr/>
          </p:nvSpPr>
          <p:spPr bwMode="auto">
            <a:xfrm>
              <a:off x="6252003" y="1588"/>
              <a:ext cx="538529" cy="426549"/>
            </a:xfrm>
            <a:custGeom>
              <a:avLst/>
              <a:gdLst>
                <a:gd name="T0" fmla="*/ 0 w 630"/>
                <a:gd name="T1" fmla="*/ 0 h 499"/>
                <a:gd name="T2" fmla="*/ 498 w 630"/>
                <a:gd name="T3" fmla="*/ 499 h 499"/>
                <a:gd name="T4" fmla="*/ 630 w 630"/>
                <a:gd name="T5" fmla="*/ 499 h 499"/>
                <a:gd name="T6" fmla="*/ 132 w 630"/>
                <a:gd name="T7" fmla="*/ 0 h 499"/>
                <a:gd name="T8" fmla="*/ 0 w 630"/>
                <a:gd name="T9" fmla="*/ 0 h 499"/>
              </a:gdLst>
              <a:ahLst/>
              <a:cxnLst>
                <a:cxn ang="0">
                  <a:pos x="T0" y="T1"/>
                </a:cxn>
                <a:cxn ang="0">
                  <a:pos x="T2" y="T3"/>
                </a:cxn>
                <a:cxn ang="0">
                  <a:pos x="T4" y="T5"/>
                </a:cxn>
                <a:cxn ang="0">
                  <a:pos x="T6" y="T7"/>
                </a:cxn>
                <a:cxn ang="0">
                  <a:pos x="T8" y="T9"/>
                </a:cxn>
              </a:cxnLst>
              <a:rect l="0" t="0" r="r" b="b"/>
              <a:pathLst>
                <a:path w="630" h="499">
                  <a:moveTo>
                    <a:pt x="0" y="0"/>
                  </a:moveTo>
                  <a:lnTo>
                    <a:pt x="498" y="499"/>
                  </a:lnTo>
                  <a:lnTo>
                    <a:pt x="630" y="499"/>
                  </a:lnTo>
                  <a:lnTo>
                    <a:pt x="132" y="0"/>
                  </a:lnTo>
                  <a:lnTo>
                    <a:pt x="0" y="0"/>
                  </a:lnTo>
                  <a:close/>
                </a:path>
              </a:pathLst>
            </a:custGeom>
            <a:solidFill>
              <a:srgbClr val="BFBEBE"/>
            </a:solidFill>
            <a:ln>
              <a:noFill/>
            </a:ln>
          </p:spPr>
          <p:txBody>
            <a:bodyPr vert="horz" wrap="square" lIns="68580" tIns="34290" rIns="68580" bIns="34290" numCol="1" anchor="t" anchorCtr="0" compatLnSpc="1">
              <a:prstTxWarp prst="textNoShape">
                <a:avLst/>
              </a:prstTxWarp>
            </a:bodyPr>
            <a:lstStyle/>
            <a:p>
              <a:pPr defTabSz="685800">
                <a:buClrTx/>
              </a:pPr>
              <a:endParaRPr lang="en-US" sz="1350" kern="1200">
                <a:latin typeface="Calibri"/>
                <a:ea typeface="+mn-ea"/>
                <a:cs typeface="+mn-cs"/>
              </a:endParaRPr>
            </a:p>
          </p:txBody>
        </p:sp>
      </p:grpSp>
      <p:sp>
        <p:nvSpPr>
          <p:cNvPr id="45" name="TextBox 25"/>
          <p:cNvSpPr txBox="1"/>
          <p:nvPr/>
        </p:nvSpPr>
        <p:spPr>
          <a:xfrm>
            <a:off x="4058612" y="2088536"/>
            <a:ext cx="5085388" cy="2585323"/>
          </a:xfrm>
          <a:prstGeom prst="rect">
            <a:avLst/>
          </a:prstGeom>
          <a:noFill/>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r>
              <a:rPr lang="tr-TR" sz="1200" b="1" i="0" dirty="0">
                <a:solidFill>
                  <a:schemeClr val="accent1">
                    <a:lumMod val="50000"/>
                  </a:schemeClr>
                </a:solidFill>
                <a:effectLst/>
                <a:latin typeface="Roboto" panose="02000000000000000000" pitchFamily="2" charset="0"/>
                <a:ea typeface="Roboto" panose="02000000000000000000" pitchFamily="2" charset="0"/>
              </a:rPr>
            </a:br>
            <a:r>
              <a:rPr lang="tr-TR" sz="1200" b="1" i="0" dirty="0">
                <a:solidFill>
                  <a:schemeClr val="accent1">
                    <a:lumMod val="50000"/>
                  </a:schemeClr>
                </a:solidFill>
                <a:effectLst/>
                <a:latin typeface="Roboto" panose="02000000000000000000" pitchFamily="2" charset="0"/>
                <a:ea typeface="Roboto" panose="02000000000000000000" pitchFamily="2" charset="0"/>
              </a:rPr>
              <a:t>• Misafirlerimize İzmir'in ve Türkiye'nin en önemli endüstri bölgelerinden biri olan Aliağa'da, iş sınıfı konseptinde prestijli ve mükemmel bir konaklama deneyimi sunmayı hedefliyoruz. Otelimiz, dünyanın en büyük otel zincirlerinden birine üye olan Radisson'a aittir. • Radisson Aliaga İzmir, 2021 yılında Türkiye'nin Kuzey Ege bölgesindeki ilk ve tek 5 yıldızlı otel unvanını almıştır. • Dünya genelinde 1,423 Radisson otelinden biri olan Radisson Aliaga, şu özelliklere sahiptir:</a:t>
            </a:r>
          </a:p>
          <a:p>
            <a:pPr algn="l">
              <a:buFont typeface="Arial" panose="020B0604020202020204" pitchFamily="34" charset="0"/>
              <a:buChar char="•"/>
            </a:pPr>
            <a:r>
              <a:rPr lang="tr-TR" sz="1200" b="1" i="0" dirty="0">
                <a:solidFill>
                  <a:schemeClr val="accent1">
                    <a:lumMod val="50000"/>
                  </a:schemeClr>
                </a:solidFill>
                <a:effectLst/>
                <a:latin typeface="Roboto" panose="02000000000000000000" pitchFamily="2" charset="0"/>
                <a:ea typeface="Roboto" panose="02000000000000000000" pitchFamily="2" charset="0"/>
              </a:rPr>
              <a:t>3 Toplantı Salonu, 6 Küp Ofis</a:t>
            </a:r>
          </a:p>
          <a:p>
            <a:pPr algn="l">
              <a:buFont typeface="Arial" panose="020B0604020202020204" pitchFamily="34" charset="0"/>
              <a:buChar char="•"/>
            </a:pPr>
            <a:r>
              <a:rPr lang="tr-TR" sz="1200" b="1" i="0" dirty="0">
                <a:solidFill>
                  <a:schemeClr val="accent1">
                    <a:lumMod val="50000"/>
                  </a:schemeClr>
                </a:solidFill>
                <a:effectLst/>
                <a:latin typeface="Roboto" panose="02000000000000000000" pitchFamily="2" charset="0"/>
                <a:ea typeface="Roboto" panose="02000000000000000000" pitchFamily="2" charset="0"/>
              </a:rPr>
              <a:t>180 kişilik balo salonu</a:t>
            </a:r>
          </a:p>
          <a:p>
            <a:pPr algn="l">
              <a:buFont typeface="Arial" panose="020B0604020202020204" pitchFamily="34" charset="0"/>
              <a:buChar char="•"/>
            </a:pPr>
            <a:r>
              <a:rPr lang="tr-TR" sz="1200" b="1" i="0" dirty="0">
                <a:solidFill>
                  <a:schemeClr val="accent1">
                    <a:lumMod val="50000"/>
                  </a:schemeClr>
                </a:solidFill>
                <a:effectLst/>
                <a:latin typeface="Roboto" panose="02000000000000000000" pitchFamily="2" charset="0"/>
                <a:ea typeface="Roboto" panose="02000000000000000000" pitchFamily="2" charset="0"/>
              </a:rPr>
              <a:t>Spa Alanı</a:t>
            </a:r>
          </a:p>
          <a:p>
            <a:pPr algn="l">
              <a:buFont typeface="Arial" panose="020B0604020202020204" pitchFamily="34" charset="0"/>
              <a:buChar char="•"/>
            </a:pPr>
            <a:r>
              <a:rPr lang="tr-TR" sz="1200" b="1" i="0" dirty="0">
                <a:solidFill>
                  <a:schemeClr val="accent1">
                    <a:lumMod val="50000"/>
                  </a:schemeClr>
                </a:solidFill>
                <a:effectLst/>
                <a:latin typeface="Roboto" panose="02000000000000000000" pitchFamily="2" charset="0"/>
                <a:ea typeface="Roboto" panose="02000000000000000000" pitchFamily="2" charset="0"/>
              </a:rPr>
              <a:t>Hazer Restaurant</a:t>
            </a:r>
          </a:p>
          <a:p>
            <a:pPr algn="l">
              <a:buFont typeface="Arial" panose="020B0604020202020204" pitchFamily="34" charset="0"/>
              <a:buChar char="•"/>
            </a:pPr>
            <a:r>
              <a:rPr lang="tr-TR" sz="1200" b="1" i="0" dirty="0">
                <a:solidFill>
                  <a:schemeClr val="accent1">
                    <a:lumMod val="50000"/>
                  </a:schemeClr>
                </a:solidFill>
                <a:effectLst/>
                <a:latin typeface="Roboto" panose="02000000000000000000" pitchFamily="2" charset="0"/>
                <a:ea typeface="Roboto" panose="02000000000000000000" pitchFamily="2" charset="0"/>
              </a:rPr>
              <a:t>Starbucks.</a:t>
            </a:r>
          </a:p>
          <a:p>
            <a:pPr defTabSz="685800">
              <a:buClrTx/>
            </a:pPr>
            <a:endParaRPr lang="en-US" sz="1200" b="1" dirty="0">
              <a:solidFill>
                <a:schemeClr val="accent1">
                  <a:lumMod val="50000"/>
                </a:schemeClr>
              </a:solidFill>
              <a:latin typeface="Roboto" panose="02000000000000000000" pitchFamily="2" charset="0"/>
              <a:ea typeface="Roboto" panose="02000000000000000000" pitchFamily="2" charset="0"/>
              <a:cs typeface="Calibri Light" panose="020F0302020204030204" pitchFamily="34" charset="0"/>
            </a:endParaRPr>
          </a:p>
        </p:txBody>
      </p:sp>
      <p:pic>
        <p:nvPicPr>
          <p:cNvPr id="3" name="Resim 2">
            <a:extLst>
              <a:ext uri="{FF2B5EF4-FFF2-40B4-BE49-F238E27FC236}">
                <a16:creationId xmlns:a16="http://schemas.microsoft.com/office/drawing/2014/main" id="{CE0EB49B-1D2F-411D-B558-85A5932B34CA}"/>
              </a:ext>
            </a:extLst>
          </p:cNvPr>
          <p:cNvPicPr>
            <a:picLocks noChangeAspect="1"/>
          </p:cNvPicPr>
          <p:nvPr/>
        </p:nvPicPr>
        <p:blipFill>
          <a:blip r:embed="rId3"/>
          <a:stretch>
            <a:fillRect/>
          </a:stretch>
        </p:blipFill>
        <p:spPr>
          <a:xfrm>
            <a:off x="7267843" y="1117999"/>
            <a:ext cx="1592932" cy="612283"/>
          </a:xfrm>
          <a:prstGeom prst="rect">
            <a:avLst/>
          </a:prstGeom>
        </p:spPr>
      </p:pic>
    </p:spTree>
    <p:extLst>
      <p:ext uri="{BB962C8B-B14F-4D97-AF65-F5344CB8AC3E}">
        <p14:creationId xmlns:p14="http://schemas.microsoft.com/office/powerpoint/2010/main" val="8296962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3"/>
          <p:cNvSpPr/>
          <p:nvPr/>
        </p:nvSpPr>
        <p:spPr>
          <a:xfrm rot="18900000">
            <a:off x="4021844" y="1239356"/>
            <a:ext cx="585962" cy="585962"/>
          </a:xfrm>
          <a:prstGeom prst="roundRect">
            <a:avLst>
              <a:gd name="adj" fmla="val 9141"/>
            </a:avLst>
          </a:prstGeom>
          <a:gradFill flip="none" rotWithShape="1">
            <a:gsLst>
              <a:gs pos="0">
                <a:srgbClr val="BFBEBE"/>
              </a:gs>
              <a:gs pos="100000">
                <a:schemeClr val="bg1">
                  <a:lumMod val="9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pic>
        <p:nvPicPr>
          <p:cNvPr id="7" name="Picture 6"/>
          <p:cNvPicPr>
            <a:picLocks noChangeAspect="1"/>
          </p:cNvPicPr>
          <p:nvPr/>
        </p:nvPicPr>
        <p:blipFill>
          <a:blip r:embed="rId2"/>
          <a:srcRect l="22495" r="22495"/>
          <a:stretch/>
        </p:blipFill>
        <p:spPr>
          <a:xfrm>
            <a:off x="0" y="0"/>
            <a:ext cx="4572000" cy="4674989"/>
          </a:xfrm>
          <a:custGeom>
            <a:avLst/>
            <a:gdLst>
              <a:gd name="connsiteX0" fmla="*/ 0 w 6096000"/>
              <a:gd name="connsiteY0" fmla="*/ 0 h 6233318"/>
              <a:gd name="connsiteX1" fmla="*/ 4071342 w 6096000"/>
              <a:gd name="connsiteY1" fmla="*/ 0 h 6233318"/>
              <a:gd name="connsiteX2" fmla="*/ 6096000 w 6096000"/>
              <a:gd name="connsiteY2" fmla="*/ 2043514 h 6233318"/>
              <a:gd name="connsiteX3" fmla="*/ 1942974 w 6096000"/>
              <a:gd name="connsiteY3" fmla="*/ 6233318 h 6233318"/>
              <a:gd name="connsiteX4" fmla="*/ 0 w 6096000"/>
              <a:gd name="connsiteY4" fmla="*/ 6233318 h 6233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233318">
                <a:moveTo>
                  <a:pt x="0" y="0"/>
                </a:moveTo>
                <a:lnTo>
                  <a:pt x="4071342" y="0"/>
                </a:lnTo>
                <a:lnTo>
                  <a:pt x="6096000" y="2043514"/>
                </a:lnTo>
                <a:lnTo>
                  <a:pt x="1942974" y="6233318"/>
                </a:lnTo>
                <a:lnTo>
                  <a:pt x="0" y="6233318"/>
                </a:lnTo>
                <a:close/>
              </a:path>
            </a:pathLst>
          </a:custGeom>
        </p:spPr>
      </p:pic>
      <p:grpSp>
        <p:nvGrpSpPr>
          <p:cNvPr id="8" name="Group 7"/>
          <p:cNvGrpSpPr/>
          <p:nvPr/>
        </p:nvGrpSpPr>
        <p:grpSpPr>
          <a:xfrm>
            <a:off x="289759" y="0"/>
            <a:ext cx="930584" cy="361926"/>
            <a:chOff x="5401469" y="1588"/>
            <a:chExt cx="1389063" cy="540239"/>
          </a:xfrm>
        </p:grpSpPr>
        <p:sp>
          <p:nvSpPr>
            <p:cNvPr id="9" name="Freeform 5"/>
            <p:cNvSpPr>
              <a:spLocks/>
            </p:cNvSpPr>
            <p:nvPr/>
          </p:nvSpPr>
          <p:spPr bwMode="auto">
            <a:xfrm>
              <a:off x="5401469" y="1588"/>
              <a:ext cx="1205279" cy="540239"/>
            </a:xfrm>
            <a:custGeom>
              <a:avLst/>
              <a:gdLst>
                <a:gd name="T0" fmla="*/ 0 w 1410"/>
                <a:gd name="T1" fmla="*/ 0 h 632"/>
                <a:gd name="T2" fmla="*/ 630 w 1410"/>
                <a:gd name="T3" fmla="*/ 632 h 632"/>
                <a:gd name="T4" fmla="*/ 1410 w 1410"/>
                <a:gd name="T5" fmla="*/ 632 h 632"/>
                <a:gd name="T6" fmla="*/ 780 w 1410"/>
                <a:gd name="T7" fmla="*/ 0 h 632"/>
                <a:gd name="T8" fmla="*/ 0 w 1410"/>
                <a:gd name="T9" fmla="*/ 0 h 632"/>
              </a:gdLst>
              <a:ahLst/>
              <a:cxnLst>
                <a:cxn ang="0">
                  <a:pos x="T0" y="T1"/>
                </a:cxn>
                <a:cxn ang="0">
                  <a:pos x="T2" y="T3"/>
                </a:cxn>
                <a:cxn ang="0">
                  <a:pos x="T4" y="T5"/>
                </a:cxn>
                <a:cxn ang="0">
                  <a:pos x="T6" y="T7"/>
                </a:cxn>
                <a:cxn ang="0">
                  <a:pos x="T8" y="T9"/>
                </a:cxn>
              </a:cxnLst>
              <a:rect l="0" t="0" r="r" b="b"/>
              <a:pathLst>
                <a:path w="1410" h="632">
                  <a:moveTo>
                    <a:pt x="0" y="0"/>
                  </a:moveTo>
                  <a:lnTo>
                    <a:pt x="630" y="632"/>
                  </a:lnTo>
                  <a:lnTo>
                    <a:pt x="1410" y="632"/>
                  </a:lnTo>
                  <a:lnTo>
                    <a:pt x="780" y="0"/>
                  </a:lnTo>
                  <a:lnTo>
                    <a:pt x="0" y="0"/>
                  </a:lnTo>
                  <a:close/>
                </a:path>
              </a:pathLst>
            </a:custGeom>
            <a:gradFill flip="none" rotWithShape="1">
              <a:gsLst>
                <a:gs pos="0">
                  <a:srgbClr val="0C344C"/>
                </a:gs>
                <a:gs pos="100000">
                  <a:srgbClr val="19627F"/>
                </a:gs>
              </a:gsLst>
              <a:lin ang="0" scaled="1"/>
              <a:tileRect/>
            </a:gradFill>
            <a:ln>
              <a:noFill/>
            </a:ln>
          </p:spPr>
          <p:txBody>
            <a:bodyPr vert="horz" wrap="square" lIns="68580" tIns="34290" rIns="68580" bIns="34290" numCol="1" anchor="t" anchorCtr="0" compatLnSpc="1">
              <a:prstTxWarp prst="textNoShape">
                <a:avLst/>
              </a:prstTxWarp>
            </a:bodyPr>
            <a:lstStyle/>
            <a:p>
              <a:pPr defTabSz="685800">
                <a:buClrTx/>
              </a:pPr>
              <a:endParaRPr lang="en-US" sz="1350" kern="1200" dirty="0">
                <a:latin typeface="Calibri"/>
                <a:ea typeface="+mn-ea"/>
                <a:cs typeface="+mn-cs"/>
              </a:endParaRPr>
            </a:p>
          </p:txBody>
        </p:sp>
        <p:sp>
          <p:nvSpPr>
            <p:cNvPr id="10" name="Freeform 6"/>
            <p:cNvSpPr>
              <a:spLocks/>
            </p:cNvSpPr>
            <p:nvPr/>
          </p:nvSpPr>
          <p:spPr bwMode="auto">
            <a:xfrm>
              <a:off x="6252003" y="1588"/>
              <a:ext cx="538529" cy="426549"/>
            </a:xfrm>
            <a:custGeom>
              <a:avLst/>
              <a:gdLst>
                <a:gd name="T0" fmla="*/ 0 w 630"/>
                <a:gd name="T1" fmla="*/ 0 h 499"/>
                <a:gd name="T2" fmla="*/ 498 w 630"/>
                <a:gd name="T3" fmla="*/ 499 h 499"/>
                <a:gd name="T4" fmla="*/ 630 w 630"/>
                <a:gd name="T5" fmla="*/ 499 h 499"/>
                <a:gd name="T6" fmla="*/ 132 w 630"/>
                <a:gd name="T7" fmla="*/ 0 h 499"/>
                <a:gd name="T8" fmla="*/ 0 w 630"/>
                <a:gd name="T9" fmla="*/ 0 h 499"/>
              </a:gdLst>
              <a:ahLst/>
              <a:cxnLst>
                <a:cxn ang="0">
                  <a:pos x="T0" y="T1"/>
                </a:cxn>
                <a:cxn ang="0">
                  <a:pos x="T2" y="T3"/>
                </a:cxn>
                <a:cxn ang="0">
                  <a:pos x="T4" y="T5"/>
                </a:cxn>
                <a:cxn ang="0">
                  <a:pos x="T6" y="T7"/>
                </a:cxn>
                <a:cxn ang="0">
                  <a:pos x="T8" y="T9"/>
                </a:cxn>
              </a:cxnLst>
              <a:rect l="0" t="0" r="r" b="b"/>
              <a:pathLst>
                <a:path w="630" h="499">
                  <a:moveTo>
                    <a:pt x="0" y="0"/>
                  </a:moveTo>
                  <a:lnTo>
                    <a:pt x="498" y="499"/>
                  </a:lnTo>
                  <a:lnTo>
                    <a:pt x="630" y="499"/>
                  </a:lnTo>
                  <a:lnTo>
                    <a:pt x="132" y="0"/>
                  </a:lnTo>
                  <a:lnTo>
                    <a:pt x="0" y="0"/>
                  </a:lnTo>
                  <a:close/>
                </a:path>
              </a:pathLst>
            </a:custGeom>
            <a:solidFill>
              <a:srgbClr val="BFBEBE"/>
            </a:solidFill>
            <a:ln>
              <a:noFill/>
            </a:ln>
          </p:spPr>
          <p:txBody>
            <a:bodyPr vert="horz" wrap="square" lIns="68580" tIns="34290" rIns="68580" bIns="34290" numCol="1" anchor="t" anchorCtr="0" compatLnSpc="1">
              <a:prstTxWarp prst="textNoShape">
                <a:avLst/>
              </a:prstTxWarp>
            </a:bodyPr>
            <a:lstStyle/>
            <a:p>
              <a:pPr defTabSz="685800">
                <a:buClrTx/>
              </a:pPr>
              <a:endParaRPr lang="en-US" sz="1350" kern="1200">
                <a:latin typeface="Calibri"/>
                <a:ea typeface="+mn-ea"/>
                <a:cs typeface="+mn-cs"/>
              </a:endParaRPr>
            </a:p>
          </p:txBody>
        </p:sp>
      </p:grpSp>
      <p:sp>
        <p:nvSpPr>
          <p:cNvPr id="45" name="TextBox 25"/>
          <p:cNvSpPr txBox="1"/>
          <p:nvPr/>
        </p:nvSpPr>
        <p:spPr>
          <a:xfrm>
            <a:off x="4058612" y="2088536"/>
            <a:ext cx="4932988" cy="2585323"/>
          </a:xfrm>
          <a:prstGeom prst="rect">
            <a:avLst/>
          </a:prstGeom>
          <a:noFill/>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buClrTx/>
            </a:pPr>
            <a:r>
              <a:rPr lang="tr-TR" sz="1400" b="1" i="0" dirty="0">
                <a:solidFill>
                  <a:schemeClr val="accent1">
                    <a:lumMod val="50000"/>
                  </a:schemeClr>
                </a:solidFill>
                <a:effectLst/>
                <a:latin typeface="Roboto" panose="02000000000000000000" pitchFamily="2" charset="0"/>
                <a:ea typeface="Roboto" panose="02000000000000000000" pitchFamily="2" charset="0"/>
              </a:rPr>
              <a:t>• RMA Holding'in gayrimenkul geliştirme projelerinden biri olan Arium, 112 konut, sosyal alanlar ve 2,000 m2 ticari alanı içermektedir. </a:t>
            </a:r>
            <a:endParaRPr lang="en-US" sz="1400" b="1" i="0" dirty="0">
              <a:solidFill>
                <a:schemeClr val="accent1">
                  <a:lumMod val="50000"/>
                </a:schemeClr>
              </a:solidFill>
              <a:effectLst/>
              <a:latin typeface="Roboto" panose="02000000000000000000" pitchFamily="2" charset="0"/>
              <a:ea typeface="Roboto" panose="02000000000000000000" pitchFamily="2" charset="0"/>
            </a:endParaRPr>
          </a:p>
          <a:p>
            <a:pPr defTabSz="685800">
              <a:buClrTx/>
            </a:pPr>
            <a:r>
              <a:rPr lang="tr-TR" sz="1400" b="1" i="0" dirty="0">
                <a:solidFill>
                  <a:schemeClr val="accent1">
                    <a:lumMod val="50000"/>
                  </a:schemeClr>
                </a:solidFill>
                <a:effectLst/>
                <a:latin typeface="Roboto" panose="02000000000000000000" pitchFamily="2" charset="0"/>
                <a:ea typeface="Roboto" panose="02000000000000000000" pitchFamily="2" charset="0"/>
              </a:rPr>
              <a:t>• Arium Residences, yüksek kaliteli ve huzurlu bir yaşam alanı olarak, İstanbul'un kalbinde Nisan 2022'de açılacaktır. </a:t>
            </a:r>
            <a:endParaRPr lang="en-US" sz="1400" b="1" i="0" dirty="0">
              <a:solidFill>
                <a:schemeClr val="accent1">
                  <a:lumMod val="50000"/>
                </a:schemeClr>
              </a:solidFill>
              <a:effectLst/>
              <a:latin typeface="Roboto" panose="02000000000000000000" pitchFamily="2" charset="0"/>
              <a:ea typeface="Roboto" panose="02000000000000000000" pitchFamily="2" charset="0"/>
            </a:endParaRPr>
          </a:p>
          <a:p>
            <a:pPr defTabSz="685800">
              <a:buClrTx/>
            </a:pPr>
            <a:r>
              <a:rPr lang="tr-TR" sz="1400" b="1" i="0" dirty="0">
                <a:solidFill>
                  <a:schemeClr val="accent1">
                    <a:lumMod val="50000"/>
                  </a:schemeClr>
                </a:solidFill>
                <a:effectLst/>
                <a:latin typeface="Roboto" panose="02000000000000000000" pitchFamily="2" charset="0"/>
                <a:ea typeface="Roboto" panose="02000000000000000000" pitchFamily="2" charset="0"/>
              </a:rPr>
              <a:t>• Arium'da, Kemerburgaz'da yeşil ile metropol birbirine selam verirken, deniz mavi gökyüzü ile buluşur. </a:t>
            </a:r>
            <a:endParaRPr lang="en-US" sz="1400" b="1" i="0" dirty="0">
              <a:solidFill>
                <a:schemeClr val="accent1">
                  <a:lumMod val="50000"/>
                </a:schemeClr>
              </a:solidFill>
              <a:effectLst/>
              <a:latin typeface="Roboto" panose="02000000000000000000" pitchFamily="2" charset="0"/>
              <a:ea typeface="Roboto" panose="02000000000000000000" pitchFamily="2" charset="0"/>
            </a:endParaRPr>
          </a:p>
          <a:p>
            <a:pPr defTabSz="685800">
              <a:buClrTx/>
            </a:pPr>
            <a:r>
              <a:rPr lang="tr-TR" sz="1400" b="1" i="0" dirty="0">
                <a:solidFill>
                  <a:schemeClr val="accent1">
                    <a:lumMod val="50000"/>
                  </a:schemeClr>
                </a:solidFill>
                <a:effectLst/>
                <a:latin typeface="Roboto" panose="02000000000000000000" pitchFamily="2" charset="0"/>
                <a:ea typeface="Roboto" panose="02000000000000000000" pitchFamily="2" charset="0"/>
              </a:rPr>
              <a:t>• 3. Havalimanı'na 19 km, </a:t>
            </a:r>
            <a:endParaRPr lang="en-US" sz="1400" b="1" i="0" dirty="0">
              <a:solidFill>
                <a:schemeClr val="accent1">
                  <a:lumMod val="50000"/>
                </a:schemeClr>
              </a:solidFill>
              <a:effectLst/>
              <a:latin typeface="Roboto" panose="02000000000000000000" pitchFamily="2" charset="0"/>
              <a:ea typeface="Roboto" panose="02000000000000000000" pitchFamily="2" charset="0"/>
            </a:endParaRPr>
          </a:p>
          <a:p>
            <a:pPr defTabSz="685800">
              <a:buClrTx/>
            </a:pPr>
            <a:r>
              <a:rPr lang="tr-TR" sz="1400" b="1" i="0" dirty="0">
                <a:solidFill>
                  <a:schemeClr val="accent1">
                    <a:lumMod val="50000"/>
                  </a:schemeClr>
                </a:solidFill>
                <a:effectLst/>
                <a:latin typeface="Roboto" panose="02000000000000000000" pitchFamily="2" charset="0"/>
                <a:ea typeface="Roboto" panose="02000000000000000000" pitchFamily="2" charset="0"/>
              </a:rPr>
              <a:t>• Kemerburgaz Metro Hattı'na 800 m, </a:t>
            </a:r>
            <a:endParaRPr lang="en-US" sz="1400" b="1" i="0" dirty="0">
              <a:solidFill>
                <a:schemeClr val="accent1">
                  <a:lumMod val="50000"/>
                </a:schemeClr>
              </a:solidFill>
              <a:effectLst/>
              <a:latin typeface="Roboto" panose="02000000000000000000" pitchFamily="2" charset="0"/>
              <a:ea typeface="Roboto" panose="02000000000000000000" pitchFamily="2" charset="0"/>
            </a:endParaRPr>
          </a:p>
          <a:p>
            <a:pPr defTabSz="685800">
              <a:buClrTx/>
            </a:pPr>
            <a:r>
              <a:rPr lang="tr-TR" sz="1400" b="1" i="0" dirty="0">
                <a:solidFill>
                  <a:schemeClr val="accent1">
                    <a:lumMod val="50000"/>
                  </a:schemeClr>
                </a:solidFill>
                <a:effectLst/>
                <a:latin typeface="Roboto" panose="02000000000000000000" pitchFamily="2" charset="0"/>
                <a:ea typeface="Roboto" panose="02000000000000000000" pitchFamily="2" charset="0"/>
              </a:rPr>
              <a:t>• Zorlu AVM'ye 2 metro durağı, FSM Köprüsü'ne 20 km uzaklıkta, </a:t>
            </a:r>
            <a:endParaRPr lang="en-US" sz="1400" b="1" i="0" dirty="0">
              <a:solidFill>
                <a:schemeClr val="accent1">
                  <a:lumMod val="50000"/>
                </a:schemeClr>
              </a:solidFill>
              <a:effectLst/>
              <a:latin typeface="Roboto" panose="02000000000000000000" pitchFamily="2" charset="0"/>
              <a:ea typeface="Roboto" panose="02000000000000000000" pitchFamily="2" charset="0"/>
            </a:endParaRPr>
          </a:p>
          <a:p>
            <a:pPr defTabSz="685800">
              <a:buClrTx/>
            </a:pPr>
            <a:r>
              <a:rPr lang="tr-TR" sz="1400" b="1" i="0" dirty="0">
                <a:solidFill>
                  <a:schemeClr val="accent1">
                    <a:lumMod val="50000"/>
                  </a:schemeClr>
                </a:solidFill>
                <a:effectLst/>
                <a:latin typeface="Roboto" panose="02000000000000000000" pitchFamily="2" charset="0"/>
                <a:ea typeface="Roboto" panose="02000000000000000000" pitchFamily="2" charset="0"/>
              </a:rPr>
              <a:t>• Bahçeköy Ormanı'na ise 1.2 km mesafededir.</a:t>
            </a:r>
            <a:endParaRPr lang="en-US" sz="1400" b="1" dirty="0">
              <a:solidFill>
                <a:schemeClr val="accent1">
                  <a:lumMod val="50000"/>
                </a:schemeClr>
              </a:solidFill>
              <a:latin typeface="Roboto" panose="02000000000000000000" pitchFamily="2" charset="0"/>
              <a:ea typeface="Roboto" panose="02000000000000000000" pitchFamily="2" charset="0"/>
              <a:cs typeface="Calibri Light" panose="020F0302020204030204" pitchFamily="34" charset="0"/>
            </a:endParaRPr>
          </a:p>
        </p:txBody>
      </p:sp>
      <p:pic>
        <p:nvPicPr>
          <p:cNvPr id="6" name="Resim 5">
            <a:extLst>
              <a:ext uri="{FF2B5EF4-FFF2-40B4-BE49-F238E27FC236}">
                <a16:creationId xmlns:a16="http://schemas.microsoft.com/office/drawing/2014/main" id="{4829F1A1-AA1F-485A-8E8C-05534EF35C8B}"/>
              </a:ext>
            </a:extLst>
          </p:cNvPr>
          <p:cNvPicPr>
            <a:picLocks noChangeAspect="1"/>
          </p:cNvPicPr>
          <p:nvPr/>
        </p:nvPicPr>
        <p:blipFill>
          <a:blip r:embed="rId3"/>
          <a:stretch>
            <a:fillRect/>
          </a:stretch>
        </p:blipFill>
        <p:spPr>
          <a:xfrm>
            <a:off x="6781800" y="1286021"/>
            <a:ext cx="2135682" cy="495478"/>
          </a:xfrm>
          <a:prstGeom prst="rect">
            <a:avLst/>
          </a:prstGeom>
        </p:spPr>
      </p:pic>
    </p:spTree>
    <p:extLst>
      <p:ext uri="{BB962C8B-B14F-4D97-AF65-F5344CB8AC3E}">
        <p14:creationId xmlns:p14="http://schemas.microsoft.com/office/powerpoint/2010/main" val="37388035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368"/>
        <p:cNvGrpSpPr/>
        <p:nvPr/>
      </p:nvGrpSpPr>
      <p:grpSpPr>
        <a:xfrm>
          <a:off x="0" y="0"/>
          <a:ext cx="0" cy="0"/>
          <a:chOff x="0" y="0"/>
          <a:chExt cx="0" cy="0"/>
        </a:xfrm>
      </p:grpSpPr>
      <p:sp useBgFill="1">
        <p:nvSpPr>
          <p:cNvPr id="369" name="Google Shape;369;p42"/>
          <p:cNvSpPr txBox="1">
            <a:spLocks noGrp="1"/>
          </p:cNvSpPr>
          <p:nvPr>
            <p:ph type="title"/>
          </p:nvPr>
        </p:nvSpPr>
        <p:spPr>
          <a:xfrm>
            <a:off x="2286000" y="1542550"/>
            <a:ext cx="6138000" cy="1979100"/>
          </a:xfrm>
          <a:prstGeom prst="rect">
            <a:avLst/>
          </a:prstGeom>
          <a:ln>
            <a:noFill/>
          </a:ln>
        </p:spPr>
        <p:txBody>
          <a:bodyPr spcFirstLastPara="1" wrap="square" lIns="91425" tIns="91425" rIns="91425" bIns="91425" anchor="ctr" anchorCtr="0">
            <a:noAutofit/>
          </a:bodyPr>
          <a:lstStyle/>
          <a:p>
            <a:pPr marL="0" lvl="0" indent="0" algn="r" rtl="0">
              <a:spcBef>
                <a:spcPts val="0"/>
              </a:spcBef>
              <a:spcAft>
                <a:spcPts val="0"/>
              </a:spcAft>
              <a:buNone/>
            </a:pPr>
            <a:r>
              <a:rPr lang="tr-TR" dirty="0">
                <a:solidFill>
                  <a:srgbClr val="165E71"/>
                </a:solidFill>
              </a:rPr>
              <a:t>Bodrum</a:t>
            </a:r>
            <a:br>
              <a:rPr lang="tr-TR" dirty="0">
                <a:solidFill>
                  <a:srgbClr val="165E71"/>
                </a:solidFill>
              </a:rPr>
            </a:br>
            <a:r>
              <a:rPr lang="en-US" dirty="0" err="1">
                <a:solidFill>
                  <a:srgbClr val="165E71"/>
                </a:solidFill>
              </a:rPr>
              <a:t>Gökçebel</a:t>
            </a:r>
            <a:r>
              <a:rPr lang="en-US" dirty="0">
                <a:solidFill>
                  <a:srgbClr val="165E71"/>
                </a:solidFill>
              </a:rPr>
              <a:t> </a:t>
            </a:r>
            <a:r>
              <a:rPr lang="en-US" dirty="0" err="1">
                <a:solidFill>
                  <a:srgbClr val="165E71"/>
                </a:solidFill>
              </a:rPr>
              <a:t>Projesi</a:t>
            </a:r>
            <a:endParaRPr lang="tr-TR" dirty="0">
              <a:solidFill>
                <a:srgbClr val="165E71"/>
              </a:solidFill>
            </a:endParaRPr>
          </a:p>
        </p:txBody>
      </p:sp>
      <p:sp>
        <p:nvSpPr>
          <p:cNvPr id="2" name="Dikdörtgen 1">
            <a:extLst>
              <a:ext uri="{FF2B5EF4-FFF2-40B4-BE49-F238E27FC236}">
                <a16:creationId xmlns:a16="http://schemas.microsoft.com/office/drawing/2014/main" id="{7BB3CB26-7EA4-4A3E-8E07-DDD3F64B1428}"/>
              </a:ext>
            </a:extLst>
          </p:cNvPr>
          <p:cNvSpPr/>
          <p:nvPr/>
        </p:nvSpPr>
        <p:spPr>
          <a:xfrm>
            <a:off x="0" y="-137160"/>
            <a:ext cx="1310640" cy="5394960"/>
          </a:xfrm>
          <a:prstGeom prst="rect">
            <a:avLst/>
          </a:prstGeom>
          <a:solidFill>
            <a:srgbClr val="165E7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4" name="Resim 3">
            <a:extLst>
              <a:ext uri="{FF2B5EF4-FFF2-40B4-BE49-F238E27FC236}">
                <a16:creationId xmlns:a16="http://schemas.microsoft.com/office/drawing/2014/main" id="{4E9B141A-26A4-4D2C-99E1-3DF7952FD41A}"/>
              </a:ext>
            </a:extLst>
          </p:cNvPr>
          <p:cNvPicPr>
            <a:picLocks noChangeAspect="1"/>
          </p:cNvPicPr>
          <p:nvPr/>
        </p:nvPicPr>
        <p:blipFill>
          <a:blip r:embed="rId3"/>
          <a:stretch>
            <a:fillRect/>
          </a:stretch>
        </p:blipFill>
        <p:spPr>
          <a:xfrm>
            <a:off x="4130040" y="709015"/>
            <a:ext cx="2857500" cy="552450"/>
          </a:xfrm>
          <a:prstGeom prst="rect">
            <a:avLst/>
          </a:prstGeom>
        </p:spPr>
      </p:pic>
      <p:pic>
        <p:nvPicPr>
          <p:cNvPr id="6" name="Resim 5">
            <a:extLst>
              <a:ext uri="{FF2B5EF4-FFF2-40B4-BE49-F238E27FC236}">
                <a16:creationId xmlns:a16="http://schemas.microsoft.com/office/drawing/2014/main" id="{6154297C-BD1B-4895-9869-A7EB53F61D1C}"/>
              </a:ext>
            </a:extLst>
          </p:cNvPr>
          <p:cNvPicPr>
            <a:picLocks noChangeAspect="1"/>
          </p:cNvPicPr>
          <p:nvPr/>
        </p:nvPicPr>
        <p:blipFill>
          <a:blip r:embed="rId4"/>
          <a:stretch>
            <a:fillRect/>
          </a:stretch>
        </p:blipFill>
        <p:spPr>
          <a:xfrm>
            <a:off x="136923" y="1980724"/>
            <a:ext cx="1036793" cy="1159192"/>
          </a:xfrm>
          <a:prstGeom prst="rect">
            <a:avLst/>
          </a:prstGeom>
        </p:spPr>
      </p:pic>
      <p:sp>
        <p:nvSpPr>
          <p:cNvPr id="7" name="Google Shape;369;p42">
            <a:extLst>
              <a:ext uri="{FF2B5EF4-FFF2-40B4-BE49-F238E27FC236}">
                <a16:creationId xmlns:a16="http://schemas.microsoft.com/office/drawing/2014/main" id="{FE6C565B-28E6-426B-9ED4-64B356EE30E3}"/>
              </a:ext>
            </a:extLst>
          </p:cNvPr>
          <p:cNvSpPr txBox="1">
            <a:spLocks/>
          </p:cNvSpPr>
          <p:nvPr/>
        </p:nvSpPr>
        <p:spPr>
          <a:xfrm>
            <a:off x="6987540" y="727210"/>
            <a:ext cx="1874520" cy="51606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666666"/>
              </a:buClr>
              <a:buSzPts val="4800"/>
              <a:buFont typeface="Montserrat"/>
              <a:buNone/>
              <a:defRPr sz="5000" b="1" i="0" u="none" strike="noStrike" cap="none">
                <a:solidFill>
                  <a:srgbClr val="FF9900"/>
                </a:solidFill>
                <a:latin typeface="Montserrat"/>
                <a:ea typeface="Montserrat"/>
                <a:cs typeface="Montserrat"/>
                <a:sym typeface="Montserrat"/>
              </a:defRPr>
            </a:lvl1pPr>
            <a:lvl2pPr marR="0" lvl="1" algn="l" rtl="0">
              <a:lnSpc>
                <a:spcPct val="100000"/>
              </a:lnSpc>
              <a:spcBef>
                <a:spcPts val="0"/>
              </a:spcBef>
              <a:spcAft>
                <a:spcPts val="0"/>
              </a:spcAft>
              <a:buClr>
                <a:srgbClr val="666666"/>
              </a:buClr>
              <a:buSzPts val="4800"/>
              <a:buFont typeface="Arial"/>
              <a:buNone/>
              <a:defRPr sz="4800" b="0" i="0" u="none" strike="noStrike" cap="none">
                <a:solidFill>
                  <a:srgbClr val="666666"/>
                </a:solidFill>
                <a:latin typeface="Arial"/>
                <a:ea typeface="Arial"/>
                <a:cs typeface="Arial"/>
                <a:sym typeface="Arial"/>
              </a:defRPr>
            </a:lvl2pPr>
            <a:lvl3pPr marR="0" lvl="2" algn="l" rtl="0">
              <a:lnSpc>
                <a:spcPct val="100000"/>
              </a:lnSpc>
              <a:spcBef>
                <a:spcPts val="0"/>
              </a:spcBef>
              <a:spcAft>
                <a:spcPts val="0"/>
              </a:spcAft>
              <a:buClr>
                <a:srgbClr val="666666"/>
              </a:buClr>
              <a:buSzPts val="4800"/>
              <a:buFont typeface="Arial"/>
              <a:buNone/>
              <a:defRPr sz="4800" b="0" i="0" u="none" strike="noStrike" cap="none">
                <a:solidFill>
                  <a:srgbClr val="666666"/>
                </a:solidFill>
                <a:latin typeface="Arial"/>
                <a:ea typeface="Arial"/>
                <a:cs typeface="Arial"/>
                <a:sym typeface="Arial"/>
              </a:defRPr>
            </a:lvl3pPr>
            <a:lvl4pPr marR="0" lvl="3" algn="l" rtl="0">
              <a:lnSpc>
                <a:spcPct val="100000"/>
              </a:lnSpc>
              <a:spcBef>
                <a:spcPts val="0"/>
              </a:spcBef>
              <a:spcAft>
                <a:spcPts val="0"/>
              </a:spcAft>
              <a:buClr>
                <a:srgbClr val="666666"/>
              </a:buClr>
              <a:buSzPts val="4800"/>
              <a:buFont typeface="Arial"/>
              <a:buNone/>
              <a:defRPr sz="4800" b="0" i="0" u="none" strike="noStrike" cap="none">
                <a:solidFill>
                  <a:srgbClr val="666666"/>
                </a:solidFill>
                <a:latin typeface="Arial"/>
                <a:ea typeface="Arial"/>
                <a:cs typeface="Arial"/>
                <a:sym typeface="Arial"/>
              </a:defRPr>
            </a:lvl4pPr>
            <a:lvl5pPr marR="0" lvl="4" algn="l" rtl="0">
              <a:lnSpc>
                <a:spcPct val="100000"/>
              </a:lnSpc>
              <a:spcBef>
                <a:spcPts val="0"/>
              </a:spcBef>
              <a:spcAft>
                <a:spcPts val="0"/>
              </a:spcAft>
              <a:buClr>
                <a:srgbClr val="666666"/>
              </a:buClr>
              <a:buSzPts val="4800"/>
              <a:buFont typeface="Arial"/>
              <a:buNone/>
              <a:defRPr sz="4800" b="0" i="0" u="none" strike="noStrike" cap="none">
                <a:solidFill>
                  <a:srgbClr val="666666"/>
                </a:solidFill>
                <a:latin typeface="Arial"/>
                <a:ea typeface="Arial"/>
                <a:cs typeface="Arial"/>
                <a:sym typeface="Arial"/>
              </a:defRPr>
            </a:lvl5pPr>
            <a:lvl6pPr marR="0" lvl="5" algn="l" rtl="0">
              <a:lnSpc>
                <a:spcPct val="100000"/>
              </a:lnSpc>
              <a:spcBef>
                <a:spcPts val="0"/>
              </a:spcBef>
              <a:spcAft>
                <a:spcPts val="0"/>
              </a:spcAft>
              <a:buClr>
                <a:srgbClr val="666666"/>
              </a:buClr>
              <a:buSzPts val="4800"/>
              <a:buFont typeface="Arial"/>
              <a:buNone/>
              <a:defRPr sz="4800" b="0" i="0" u="none" strike="noStrike" cap="none">
                <a:solidFill>
                  <a:srgbClr val="666666"/>
                </a:solidFill>
                <a:latin typeface="Arial"/>
                <a:ea typeface="Arial"/>
                <a:cs typeface="Arial"/>
                <a:sym typeface="Arial"/>
              </a:defRPr>
            </a:lvl6pPr>
            <a:lvl7pPr marR="0" lvl="6" algn="l" rtl="0">
              <a:lnSpc>
                <a:spcPct val="100000"/>
              </a:lnSpc>
              <a:spcBef>
                <a:spcPts val="0"/>
              </a:spcBef>
              <a:spcAft>
                <a:spcPts val="0"/>
              </a:spcAft>
              <a:buClr>
                <a:srgbClr val="666666"/>
              </a:buClr>
              <a:buSzPts val="4800"/>
              <a:buFont typeface="Arial"/>
              <a:buNone/>
              <a:defRPr sz="4800" b="0" i="0" u="none" strike="noStrike" cap="none">
                <a:solidFill>
                  <a:srgbClr val="666666"/>
                </a:solidFill>
                <a:latin typeface="Arial"/>
                <a:ea typeface="Arial"/>
                <a:cs typeface="Arial"/>
                <a:sym typeface="Arial"/>
              </a:defRPr>
            </a:lvl7pPr>
            <a:lvl8pPr marR="0" lvl="7" algn="l" rtl="0">
              <a:lnSpc>
                <a:spcPct val="100000"/>
              </a:lnSpc>
              <a:spcBef>
                <a:spcPts val="0"/>
              </a:spcBef>
              <a:spcAft>
                <a:spcPts val="0"/>
              </a:spcAft>
              <a:buClr>
                <a:srgbClr val="666666"/>
              </a:buClr>
              <a:buSzPts val="4800"/>
              <a:buFont typeface="Arial"/>
              <a:buNone/>
              <a:defRPr sz="4800" b="0" i="0" u="none" strike="noStrike" cap="none">
                <a:solidFill>
                  <a:srgbClr val="666666"/>
                </a:solidFill>
                <a:latin typeface="Arial"/>
                <a:ea typeface="Arial"/>
                <a:cs typeface="Arial"/>
                <a:sym typeface="Arial"/>
              </a:defRPr>
            </a:lvl8pPr>
            <a:lvl9pPr marR="0" lvl="8" algn="l" rtl="0">
              <a:lnSpc>
                <a:spcPct val="100000"/>
              </a:lnSpc>
              <a:spcBef>
                <a:spcPts val="0"/>
              </a:spcBef>
              <a:spcAft>
                <a:spcPts val="0"/>
              </a:spcAft>
              <a:buClr>
                <a:srgbClr val="666666"/>
              </a:buClr>
              <a:buSzPts val="4800"/>
              <a:buFont typeface="Arial"/>
              <a:buNone/>
              <a:defRPr sz="4800" b="0" i="0" u="none" strike="noStrike" cap="none">
                <a:solidFill>
                  <a:srgbClr val="666666"/>
                </a:solidFill>
                <a:latin typeface="Arial"/>
                <a:ea typeface="Arial"/>
                <a:cs typeface="Arial"/>
                <a:sym typeface="Arial"/>
              </a:defRPr>
            </a:lvl9pPr>
          </a:lstStyle>
          <a:p>
            <a:pPr algn="l"/>
            <a:r>
              <a:rPr lang="tr-TR" sz="2800" dirty="0">
                <a:solidFill>
                  <a:srgbClr val="165E71"/>
                </a:solidFill>
              </a:rPr>
              <a:t>PROJE</a:t>
            </a:r>
          </a:p>
        </p:txBody>
      </p:sp>
    </p:spTree>
    <p:extLst>
      <p:ext uri="{BB962C8B-B14F-4D97-AF65-F5344CB8AC3E}">
        <p14:creationId xmlns:p14="http://schemas.microsoft.com/office/powerpoint/2010/main" val="9040933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23" name="Resim 22">
            <a:extLst>
              <a:ext uri="{FF2B5EF4-FFF2-40B4-BE49-F238E27FC236}">
                <a16:creationId xmlns:a16="http://schemas.microsoft.com/office/drawing/2014/main" id="{9026C8C5-C5B7-417A-939A-05B75BBE4714}"/>
              </a:ext>
            </a:extLst>
          </p:cNvPr>
          <p:cNvPicPr>
            <a:picLocks noChangeAspect="1"/>
          </p:cNvPicPr>
          <p:nvPr/>
        </p:nvPicPr>
        <p:blipFill>
          <a:blip r:embed="rId2"/>
          <a:stretch>
            <a:fillRect/>
          </a:stretch>
        </p:blipFill>
        <p:spPr>
          <a:xfrm>
            <a:off x="0" y="0"/>
            <a:ext cx="9250326" cy="5143500"/>
          </a:xfrm>
          <a:prstGeom prst="rect">
            <a:avLst/>
          </a:prstGeom>
        </p:spPr>
      </p:pic>
      <p:grpSp>
        <p:nvGrpSpPr>
          <p:cNvPr id="8" name="Group 7"/>
          <p:cNvGrpSpPr/>
          <p:nvPr/>
        </p:nvGrpSpPr>
        <p:grpSpPr>
          <a:xfrm>
            <a:off x="289759" y="0"/>
            <a:ext cx="930584" cy="361926"/>
            <a:chOff x="5401469" y="1588"/>
            <a:chExt cx="1389063" cy="540239"/>
          </a:xfrm>
        </p:grpSpPr>
        <p:sp>
          <p:nvSpPr>
            <p:cNvPr id="9" name="Freeform 5"/>
            <p:cNvSpPr>
              <a:spLocks/>
            </p:cNvSpPr>
            <p:nvPr/>
          </p:nvSpPr>
          <p:spPr bwMode="auto">
            <a:xfrm>
              <a:off x="5401469" y="1588"/>
              <a:ext cx="1205279" cy="540239"/>
            </a:xfrm>
            <a:custGeom>
              <a:avLst/>
              <a:gdLst>
                <a:gd name="T0" fmla="*/ 0 w 1410"/>
                <a:gd name="T1" fmla="*/ 0 h 632"/>
                <a:gd name="T2" fmla="*/ 630 w 1410"/>
                <a:gd name="T3" fmla="*/ 632 h 632"/>
                <a:gd name="T4" fmla="*/ 1410 w 1410"/>
                <a:gd name="T5" fmla="*/ 632 h 632"/>
                <a:gd name="T6" fmla="*/ 780 w 1410"/>
                <a:gd name="T7" fmla="*/ 0 h 632"/>
                <a:gd name="T8" fmla="*/ 0 w 1410"/>
                <a:gd name="T9" fmla="*/ 0 h 632"/>
              </a:gdLst>
              <a:ahLst/>
              <a:cxnLst>
                <a:cxn ang="0">
                  <a:pos x="T0" y="T1"/>
                </a:cxn>
                <a:cxn ang="0">
                  <a:pos x="T2" y="T3"/>
                </a:cxn>
                <a:cxn ang="0">
                  <a:pos x="T4" y="T5"/>
                </a:cxn>
                <a:cxn ang="0">
                  <a:pos x="T6" y="T7"/>
                </a:cxn>
                <a:cxn ang="0">
                  <a:pos x="T8" y="T9"/>
                </a:cxn>
              </a:cxnLst>
              <a:rect l="0" t="0" r="r" b="b"/>
              <a:pathLst>
                <a:path w="1410" h="632">
                  <a:moveTo>
                    <a:pt x="0" y="0"/>
                  </a:moveTo>
                  <a:lnTo>
                    <a:pt x="630" y="632"/>
                  </a:lnTo>
                  <a:lnTo>
                    <a:pt x="1410" y="632"/>
                  </a:lnTo>
                  <a:lnTo>
                    <a:pt x="780" y="0"/>
                  </a:lnTo>
                  <a:lnTo>
                    <a:pt x="0" y="0"/>
                  </a:lnTo>
                  <a:close/>
                </a:path>
              </a:pathLst>
            </a:custGeom>
            <a:gradFill flip="none" rotWithShape="1">
              <a:gsLst>
                <a:gs pos="0">
                  <a:srgbClr val="0C344C"/>
                </a:gs>
                <a:gs pos="100000">
                  <a:srgbClr val="19627F"/>
                </a:gs>
              </a:gsLst>
              <a:lin ang="0" scaled="1"/>
              <a:tileRect/>
            </a:gradFill>
            <a:ln>
              <a:noFill/>
            </a:ln>
          </p:spPr>
          <p:txBody>
            <a:bodyPr vert="horz" wrap="square" lIns="68580" tIns="34290" rIns="68580" bIns="34290" numCol="1" anchor="t" anchorCtr="0" compatLnSpc="1">
              <a:prstTxWarp prst="textNoShape">
                <a:avLst/>
              </a:prstTxWarp>
            </a:bodyPr>
            <a:lstStyle/>
            <a:p>
              <a:pPr defTabSz="685800">
                <a:buClrTx/>
              </a:pPr>
              <a:endParaRPr lang="en-US" sz="1350" kern="1200" dirty="0">
                <a:latin typeface="Calibri"/>
                <a:ea typeface="+mn-ea"/>
                <a:cs typeface="+mn-cs"/>
              </a:endParaRPr>
            </a:p>
          </p:txBody>
        </p:sp>
        <p:sp>
          <p:nvSpPr>
            <p:cNvPr id="10" name="Freeform 6"/>
            <p:cNvSpPr>
              <a:spLocks/>
            </p:cNvSpPr>
            <p:nvPr/>
          </p:nvSpPr>
          <p:spPr bwMode="auto">
            <a:xfrm>
              <a:off x="6252003" y="1588"/>
              <a:ext cx="538529" cy="426549"/>
            </a:xfrm>
            <a:custGeom>
              <a:avLst/>
              <a:gdLst>
                <a:gd name="T0" fmla="*/ 0 w 630"/>
                <a:gd name="T1" fmla="*/ 0 h 499"/>
                <a:gd name="T2" fmla="*/ 498 w 630"/>
                <a:gd name="T3" fmla="*/ 499 h 499"/>
                <a:gd name="T4" fmla="*/ 630 w 630"/>
                <a:gd name="T5" fmla="*/ 499 h 499"/>
                <a:gd name="T6" fmla="*/ 132 w 630"/>
                <a:gd name="T7" fmla="*/ 0 h 499"/>
                <a:gd name="T8" fmla="*/ 0 w 630"/>
                <a:gd name="T9" fmla="*/ 0 h 499"/>
              </a:gdLst>
              <a:ahLst/>
              <a:cxnLst>
                <a:cxn ang="0">
                  <a:pos x="T0" y="T1"/>
                </a:cxn>
                <a:cxn ang="0">
                  <a:pos x="T2" y="T3"/>
                </a:cxn>
                <a:cxn ang="0">
                  <a:pos x="T4" y="T5"/>
                </a:cxn>
                <a:cxn ang="0">
                  <a:pos x="T6" y="T7"/>
                </a:cxn>
                <a:cxn ang="0">
                  <a:pos x="T8" y="T9"/>
                </a:cxn>
              </a:cxnLst>
              <a:rect l="0" t="0" r="r" b="b"/>
              <a:pathLst>
                <a:path w="630" h="499">
                  <a:moveTo>
                    <a:pt x="0" y="0"/>
                  </a:moveTo>
                  <a:lnTo>
                    <a:pt x="498" y="499"/>
                  </a:lnTo>
                  <a:lnTo>
                    <a:pt x="630" y="499"/>
                  </a:lnTo>
                  <a:lnTo>
                    <a:pt x="132" y="0"/>
                  </a:lnTo>
                  <a:lnTo>
                    <a:pt x="0" y="0"/>
                  </a:lnTo>
                  <a:close/>
                </a:path>
              </a:pathLst>
            </a:custGeom>
            <a:solidFill>
              <a:srgbClr val="BFBEBE"/>
            </a:solidFill>
            <a:ln>
              <a:noFill/>
            </a:ln>
          </p:spPr>
          <p:txBody>
            <a:bodyPr vert="horz" wrap="square" lIns="68580" tIns="34290" rIns="68580" bIns="34290" numCol="1" anchor="t" anchorCtr="0" compatLnSpc="1">
              <a:prstTxWarp prst="textNoShape">
                <a:avLst/>
              </a:prstTxWarp>
            </a:bodyPr>
            <a:lstStyle/>
            <a:p>
              <a:pPr defTabSz="685800">
                <a:buClrTx/>
              </a:pPr>
              <a:endParaRPr lang="en-US" sz="1350" kern="1200">
                <a:latin typeface="Calibri"/>
                <a:ea typeface="+mn-ea"/>
                <a:cs typeface="+mn-cs"/>
              </a:endParaRPr>
            </a:p>
          </p:txBody>
        </p:sp>
      </p:grpSp>
    </p:spTree>
    <p:extLst>
      <p:ext uri="{BB962C8B-B14F-4D97-AF65-F5344CB8AC3E}">
        <p14:creationId xmlns:p14="http://schemas.microsoft.com/office/powerpoint/2010/main" val="22044014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23" name="Resim 22">
            <a:extLst>
              <a:ext uri="{FF2B5EF4-FFF2-40B4-BE49-F238E27FC236}">
                <a16:creationId xmlns:a16="http://schemas.microsoft.com/office/drawing/2014/main" id="{9026C8C5-C5B7-417A-939A-05B75BBE4714}"/>
              </a:ext>
            </a:extLst>
          </p:cNvPr>
          <p:cNvPicPr>
            <a:picLocks noChangeAspect="1"/>
          </p:cNvPicPr>
          <p:nvPr/>
        </p:nvPicPr>
        <p:blipFill>
          <a:blip r:embed="rId2"/>
          <a:srcRect/>
          <a:stretch/>
        </p:blipFill>
        <p:spPr>
          <a:xfrm>
            <a:off x="0" y="0"/>
            <a:ext cx="9144000" cy="5379721"/>
          </a:xfrm>
          <a:prstGeom prst="rect">
            <a:avLst/>
          </a:prstGeom>
        </p:spPr>
      </p:pic>
      <p:grpSp>
        <p:nvGrpSpPr>
          <p:cNvPr id="8" name="Group 7"/>
          <p:cNvGrpSpPr/>
          <p:nvPr/>
        </p:nvGrpSpPr>
        <p:grpSpPr>
          <a:xfrm>
            <a:off x="289759" y="0"/>
            <a:ext cx="930584" cy="361926"/>
            <a:chOff x="5401469" y="1588"/>
            <a:chExt cx="1389063" cy="540239"/>
          </a:xfrm>
        </p:grpSpPr>
        <p:sp>
          <p:nvSpPr>
            <p:cNvPr id="9" name="Freeform 5"/>
            <p:cNvSpPr>
              <a:spLocks/>
            </p:cNvSpPr>
            <p:nvPr/>
          </p:nvSpPr>
          <p:spPr bwMode="auto">
            <a:xfrm>
              <a:off x="5401469" y="1588"/>
              <a:ext cx="1205279" cy="540239"/>
            </a:xfrm>
            <a:custGeom>
              <a:avLst/>
              <a:gdLst>
                <a:gd name="T0" fmla="*/ 0 w 1410"/>
                <a:gd name="T1" fmla="*/ 0 h 632"/>
                <a:gd name="T2" fmla="*/ 630 w 1410"/>
                <a:gd name="T3" fmla="*/ 632 h 632"/>
                <a:gd name="T4" fmla="*/ 1410 w 1410"/>
                <a:gd name="T5" fmla="*/ 632 h 632"/>
                <a:gd name="T6" fmla="*/ 780 w 1410"/>
                <a:gd name="T7" fmla="*/ 0 h 632"/>
                <a:gd name="T8" fmla="*/ 0 w 1410"/>
                <a:gd name="T9" fmla="*/ 0 h 632"/>
              </a:gdLst>
              <a:ahLst/>
              <a:cxnLst>
                <a:cxn ang="0">
                  <a:pos x="T0" y="T1"/>
                </a:cxn>
                <a:cxn ang="0">
                  <a:pos x="T2" y="T3"/>
                </a:cxn>
                <a:cxn ang="0">
                  <a:pos x="T4" y="T5"/>
                </a:cxn>
                <a:cxn ang="0">
                  <a:pos x="T6" y="T7"/>
                </a:cxn>
                <a:cxn ang="0">
                  <a:pos x="T8" y="T9"/>
                </a:cxn>
              </a:cxnLst>
              <a:rect l="0" t="0" r="r" b="b"/>
              <a:pathLst>
                <a:path w="1410" h="632">
                  <a:moveTo>
                    <a:pt x="0" y="0"/>
                  </a:moveTo>
                  <a:lnTo>
                    <a:pt x="630" y="632"/>
                  </a:lnTo>
                  <a:lnTo>
                    <a:pt x="1410" y="632"/>
                  </a:lnTo>
                  <a:lnTo>
                    <a:pt x="780" y="0"/>
                  </a:lnTo>
                  <a:lnTo>
                    <a:pt x="0" y="0"/>
                  </a:lnTo>
                  <a:close/>
                </a:path>
              </a:pathLst>
            </a:custGeom>
            <a:gradFill flip="none" rotWithShape="1">
              <a:gsLst>
                <a:gs pos="0">
                  <a:srgbClr val="0C344C"/>
                </a:gs>
                <a:gs pos="100000">
                  <a:srgbClr val="19627F"/>
                </a:gs>
              </a:gsLst>
              <a:lin ang="0" scaled="1"/>
              <a:tileRect/>
            </a:gradFill>
            <a:ln>
              <a:noFill/>
            </a:ln>
          </p:spPr>
          <p:txBody>
            <a:bodyPr vert="horz" wrap="square" lIns="68580" tIns="34290" rIns="68580" bIns="34290" numCol="1" anchor="t" anchorCtr="0" compatLnSpc="1">
              <a:prstTxWarp prst="textNoShape">
                <a:avLst/>
              </a:prstTxWarp>
            </a:bodyPr>
            <a:lstStyle/>
            <a:p>
              <a:pPr defTabSz="685800">
                <a:buClrTx/>
              </a:pPr>
              <a:endParaRPr lang="en-US" sz="1350" kern="1200" dirty="0">
                <a:latin typeface="Calibri"/>
                <a:ea typeface="+mn-ea"/>
                <a:cs typeface="+mn-cs"/>
              </a:endParaRPr>
            </a:p>
          </p:txBody>
        </p:sp>
        <p:sp>
          <p:nvSpPr>
            <p:cNvPr id="10" name="Freeform 6"/>
            <p:cNvSpPr>
              <a:spLocks/>
            </p:cNvSpPr>
            <p:nvPr/>
          </p:nvSpPr>
          <p:spPr bwMode="auto">
            <a:xfrm>
              <a:off x="6252003" y="1588"/>
              <a:ext cx="538529" cy="426549"/>
            </a:xfrm>
            <a:custGeom>
              <a:avLst/>
              <a:gdLst>
                <a:gd name="T0" fmla="*/ 0 w 630"/>
                <a:gd name="T1" fmla="*/ 0 h 499"/>
                <a:gd name="T2" fmla="*/ 498 w 630"/>
                <a:gd name="T3" fmla="*/ 499 h 499"/>
                <a:gd name="T4" fmla="*/ 630 w 630"/>
                <a:gd name="T5" fmla="*/ 499 h 499"/>
                <a:gd name="T6" fmla="*/ 132 w 630"/>
                <a:gd name="T7" fmla="*/ 0 h 499"/>
                <a:gd name="T8" fmla="*/ 0 w 630"/>
                <a:gd name="T9" fmla="*/ 0 h 499"/>
              </a:gdLst>
              <a:ahLst/>
              <a:cxnLst>
                <a:cxn ang="0">
                  <a:pos x="T0" y="T1"/>
                </a:cxn>
                <a:cxn ang="0">
                  <a:pos x="T2" y="T3"/>
                </a:cxn>
                <a:cxn ang="0">
                  <a:pos x="T4" y="T5"/>
                </a:cxn>
                <a:cxn ang="0">
                  <a:pos x="T6" y="T7"/>
                </a:cxn>
                <a:cxn ang="0">
                  <a:pos x="T8" y="T9"/>
                </a:cxn>
              </a:cxnLst>
              <a:rect l="0" t="0" r="r" b="b"/>
              <a:pathLst>
                <a:path w="630" h="499">
                  <a:moveTo>
                    <a:pt x="0" y="0"/>
                  </a:moveTo>
                  <a:lnTo>
                    <a:pt x="498" y="499"/>
                  </a:lnTo>
                  <a:lnTo>
                    <a:pt x="630" y="499"/>
                  </a:lnTo>
                  <a:lnTo>
                    <a:pt x="132" y="0"/>
                  </a:lnTo>
                  <a:lnTo>
                    <a:pt x="0" y="0"/>
                  </a:lnTo>
                  <a:close/>
                </a:path>
              </a:pathLst>
            </a:custGeom>
            <a:solidFill>
              <a:srgbClr val="BFBEBE"/>
            </a:solidFill>
            <a:ln>
              <a:noFill/>
            </a:ln>
          </p:spPr>
          <p:txBody>
            <a:bodyPr vert="horz" wrap="square" lIns="68580" tIns="34290" rIns="68580" bIns="34290" numCol="1" anchor="t" anchorCtr="0" compatLnSpc="1">
              <a:prstTxWarp prst="textNoShape">
                <a:avLst/>
              </a:prstTxWarp>
            </a:bodyPr>
            <a:lstStyle/>
            <a:p>
              <a:pPr defTabSz="685800">
                <a:buClrTx/>
              </a:pPr>
              <a:endParaRPr lang="en-US" sz="1350" kern="1200">
                <a:latin typeface="Calibri"/>
                <a:ea typeface="+mn-ea"/>
                <a:cs typeface="+mn-cs"/>
              </a:endParaRPr>
            </a:p>
          </p:txBody>
        </p:sp>
      </p:grpSp>
    </p:spTree>
    <p:extLst>
      <p:ext uri="{BB962C8B-B14F-4D97-AF65-F5344CB8AC3E}">
        <p14:creationId xmlns:p14="http://schemas.microsoft.com/office/powerpoint/2010/main" val="15922872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23" name="Resim 22">
            <a:extLst>
              <a:ext uri="{FF2B5EF4-FFF2-40B4-BE49-F238E27FC236}">
                <a16:creationId xmlns:a16="http://schemas.microsoft.com/office/drawing/2014/main" id="{9026C8C5-C5B7-417A-939A-05B75BBE4714}"/>
              </a:ext>
            </a:extLst>
          </p:cNvPr>
          <p:cNvPicPr>
            <a:picLocks noChangeAspect="1"/>
          </p:cNvPicPr>
          <p:nvPr/>
        </p:nvPicPr>
        <p:blipFill>
          <a:blip r:embed="rId2"/>
          <a:srcRect/>
          <a:stretch/>
        </p:blipFill>
        <p:spPr>
          <a:xfrm>
            <a:off x="0" y="0"/>
            <a:ext cx="9144000" cy="5379720"/>
          </a:xfrm>
          <a:prstGeom prst="rect">
            <a:avLst/>
          </a:prstGeom>
        </p:spPr>
      </p:pic>
      <p:grpSp>
        <p:nvGrpSpPr>
          <p:cNvPr id="8" name="Group 7"/>
          <p:cNvGrpSpPr/>
          <p:nvPr/>
        </p:nvGrpSpPr>
        <p:grpSpPr>
          <a:xfrm>
            <a:off x="289759" y="0"/>
            <a:ext cx="930584" cy="361926"/>
            <a:chOff x="5401469" y="1588"/>
            <a:chExt cx="1389063" cy="540239"/>
          </a:xfrm>
        </p:grpSpPr>
        <p:sp>
          <p:nvSpPr>
            <p:cNvPr id="9" name="Freeform 5"/>
            <p:cNvSpPr>
              <a:spLocks/>
            </p:cNvSpPr>
            <p:nvPr/>
          </p:nvSpPr>
          <p:spPr bwMode="auto">
            <a:xfrm>
              <a:off x="5401469" y="1588"/>
              <a:ext cx="1205279" cy="540239"/>
            </a:xfrm>
            <a:custGeom>
              <a:avLst/>
              <a:gdLst>
                <a:gd name="T0" fmla="*/ 0 w 1410"/>
                <a:gd name="T1" fmla="*/ 0 h 632"/>
                <a:gd name="T2" fmla="*/ 630 w 1410"/>
                <a:gd name="T3" fmla="*/ 632 h 632"/>
                <a:gd name="T4" fmla="*/ 1410 w 1410"/>
                <a:gd name="T5" fmla="*/ 632 h 632"/>
                <a:gd name="T6" fmla="*/ 780 w 1410"/>
                <a:gd name="T7" fmla="*/ 0 h 632"/>
                <a:gd name="T8" fmla="*/ 0 w 1410"/>
                <a:gd name="T9" fmla="*/ 0 h 632"/>
              </a:gdLst>
              <a:ahLst/>
              <a:cxnLst>
                <a:cxn ang="0">
                  <a:pos x="T0" y="T1"/>
                </a:cxn>
                <a:cxn ang="0">
                  <a:pos x="T2" y="T3"/>
                </a:cxn>
                <a:cxn ang="0">
                  <a:pos x="T4" y="T5"/>
                </a:cxn>
                <a:cxn ang="0">
                  <a:pos x="T6" y="T7"/>
                </a:cxn>
                <a:cxn ang="0">
                  <a:pos x="T8" y="T9"/>
                </a:cxn>
              </a:cxnLst>
              <a:rect l="0" t="0" r="r" b="b"/>
              <a:pathLst>
                <a:path w="1410" h="632">
                  <a:moveTo>
                    <a:pt x="0" y="0"/>
                  </a:moveTo>
                  <a:lnTo>
                    <a:pt x="630" y="632"/>
                  </a:lnTo>
                  <a:lnTo>
                    <a:pt x="1410" y="632"/>
                  </a:lnTo>
                  <a:lnTo>
                    <a:pt x="780" y="0"/>
                  </a:lnTo>
                  <a:lnTo>
                    <a:pt x="0" y="0"/>
                  </a:lnTo>
                  <a:close/>
                </a:path>
              </a:pathLst>
            </a:custGeom>
            <a:gradFill flip="none" rotWithShape="1">
              <a:gsLst>
                <a:gs pos="0">
                  <a:srgbClr val="0C344C"/>
                </a:gs>
                <a:gs pos="100000">
                  <a:srgbClr val="19627F"/>
                </a:gs>
              </a:gsLst>
              <a:lin ang="0" scaled="1"/>
              <a:tileRect/>
            </a:gradFill>
            <a:ln>
              <a:noFill/>
            </a:ln>
          </p:spPr>
          <p:txBody>
            <a:bodyPr vert="horz" wrap="square" lIns="68580" tIns="34290" rIns="68580" bIns="34290" numCol="1" anchor="t" anchorCtr="0" compatLnSpc="1">
              <a:prstTxWarp prst="textNoShape">
                <a:avLst/>
              </a:prstTxWarp>
            </a:bodyPr>
            <a:lstStyle/>
            <a:p>
              <a:pPr defTabSz="685800">
                <a:buClrTx/>
              </a:pPr>
              <a:endParaRPr lang="en-US" sz="1350" kern="1200" dirty="0">
                <a:latin typeface="Calibri"/>
                <a:ea typeface="+mn-ea"/>
                <a:cs typeface="+mn-cs"/>
              </a:endParaRPr>
            </a:p>
          </p:txBody>
        </p:sp>
        <p:sp>
          <p:nvSpPr>
            <p:cNvPr id="10" name="Freeform 6"/>
            <p:cNvSpPr>
              <a:spLocks/>
            </p:cNvSpPr>
            <p:nvPr/>
          </p:nvSpPr>
          <p:spPr bwMode="auto">
            <a:xfrm>
              <a:off x="6252003" y="1588"/>
              <a:ext cx="538529" cy="426549"/>
            </a:xfrm>
            <a:custGeom>
              <a:avLst/>
              <a:gdLst>
                <a:gd name="T0" fmla="*/ 0 w 630"/>
                <a:gd name="T1" fmla="*/ 0 h 499"/>
                <a:gd name="T2" fmla="*/ 498 w 630"/>
                <a:gd name="T3" fmla="*/ 499 h 499"/>
                <a:gd name="T4" fmla="*/ 630 w 630"/>
                <a:gd name="T5" fmla="*/ 499 h 499"/>
                <a:gd name="T6" fmla="*/ 132 w 630"/>
                <a:gd name="T7" fmla="*/ 0 h 499"/>
                <a:gd name="T8" fmla="*/ 0 w 630"/>
                <a:gd name="T9" fmla="*/ 0 h 499"/>
              </a:gdLst>
              <a:ahLst/>
              <a:cxnLst>
                <a:cxn ang="0">
                  <a:pos x="T0" y="T1"/>
                </a:cxn>
                <a:cxn ang="0">
                  <a:pos x="T2" y="T3"/>
                </a:cxn>
                <a:cxn ang="0">
                  <a:pos x="T4" y="T5"/>
                </a:cxn>
                <a:cxn ang="0">
                  <a:pos x="T6" y="T7"/>
                </a:cxn>
                <a:cxn ang="0">
                  <a:pos x="T8" y="T9"/>
                </a:cxn>
              </a:cxnLst>
              <a:rect l="0" t="0" r="r" b="b"/>
              <a:pathLst>
                <a:path w="630" h="499">
                  <a:moveTo>
                    <a:pt x="0" y="0"/>
                  </a:moveTo>
                  <a:lnTo>
                    <a:pt x="498" y="499"/>
                  </a:lnTo>
                  <a:lnTo>
                    <a:pt x="630" y="499"/>
                  </a:lnTo>
                  <a:lnTo>
                    <a:pt x="132" y="0"/>
                  </a:lnTo>
                  <a:lnTo>
                    <a:pt x="0" y="0"/>
                  </a:lnTo>
                  <a:close/>
                </a:path>
              </a:pathLst>
            </a:custGeom>
            <a:solidFill>
              <a:srgbClr val="BFBEBE"/>
            </a:solidFill>
            <a:ln>
              <a:noFill/>
            </a:ln>
          </p:spPr>
          <p:txBody>
            <a:bodyPr vert="horz" wrap="square" lIns="68580" tIns="34290" rIns="68580" bIns="34290" numCol="1" anchor="t" anchorCtr="0" compatLnSpc="1">
              <a:prstTxWarp prst="textNoShape">
                <a:avLst/>
              </a:prstTxWarp>
            </a:bodyPr>
            <a:lstStyle/>
            <a:p>
              <a:pPr defTabSz="685800">
                <a:buClrTx/>
              </a:pPr>
              <a:endParaRPr lang="en-US" sz="1350" kern="1200">
                <a:latin typeface="Calibri"/>
                <a:ea typeface="+mn-ea"/>
                <a:cs typeface="+mn-cs"/>
              </a:endParaRPr>
            </a:p>
          </p:txBody>
        </p:sp>
      </p:grpSp>
    </p:spTree>
    <p:extLst>
      <p:ext uri="{BB962C8B-B14F-4D97-AF65-F5344CB8AC3E}">
        <p14:creationId xmlns:p14="http://schemas.microsoft.com/office/powerpoint/2010/main" val="7034356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23" name="Resim 22">
            <a:extLst>
              <a:ext uri="{FF2B5EF4-FFF2-40B4-BE49-F238E27FC236}">
                <a16:creationId xmlns:a16="http://schemas.microsoft.com/office/drawing/2014/main" id="{9026C8C5-C5B7-417A-939A-05B75BBE4714}"/>
              </a:ext>
            </a:extLst>
          </p:cNvPr>
          <p:cNvPicPr>
            <a:picLocks noChangeAspect="1"/>
          </p:cNvPicPr>
          <p:nvPr/>
        </p:nvPicPr>
        <p:blipFill>
          <a:blip r:embed="rId2"/>
          <a:srcRect/>
          <a:stretch/>
        </p:blipFill>
        <p:spPr>
          <a:xfrm>
            <a:off x="0" y="0"/>
            <a:ext cx="9144000" cy="5379720"/>
          </a:xfrm>
          <a:prstGeom prst="rect">
            <a:avLst/>
          </a:prstGeom>
        </p:spPr>
      </p:pic>
      <p:grpSp>
        <p:nvGrpSpPr>
          <p:cNvPr id="8" name="Group 7"/>
          <p:cNvGrpSpPr/>
          <p:nvPr/>
        </p:nvGrpSpPr>
        <p:grpSpPr>
          <a:xfrm>
            <a:off x="289759" y="0"/>
            <a:ext cx="930584" cy="361926"/>
            <a:chOff x="5401469" y="1588"/>
            <a:chExt cx="1389063" cy="540239"/>
          </a:xfrm>
        </p:grpSpPr>
        <p:sp>
          <p:nvSpPr>
            <p:cNvPr id="9" name="Freeform 5"/>
            <p:cNvSpPr>
              <a:spLocks/>
            </p:cNvSpPr>
            <p:nvPr/>
          </p:nvSpPr>
          <p:spPr bwMode="auto">
            <a:xfrm>
              <a:off x="5401469" y="1588"/>
              <a:ext cx="1205279" cy="540239"/>
            </a:xfrm>
            <a:custGeom>
              <a:avLst/>
              <a:gdLst>
                <a:gd name="T0" fmla="*/ 0 w 1410"/>
                <a:gd name="T1" fmla="*/ 0 h 632"/>
                <a:gd name="T2" fmla="*/ 630 w 1410"/>
                <a:gd name="T3" fmla="*/ 632 h 632"/>
                <a:gd name="T4" fmla="*/ 1410 w 1410"/>
                <a:gd name="T5" fmla="*/ 632 h 632"/>
                <a:gd name="T6" fmla="*/ 780 w 1410"/>
                <a:gd name="T7" fmla="*/ 0 h 632"/>
                <a:gd name="T8" fmla="*/ 0 w 1410"/>
                <a:gd name="T9" fmla="*/ 0 h 632"/>
              </a:gdLst>
              <a:ahLst/>
              <a:cxnLst>
                <a:cxn ang="0">
                  <a:pos x="T0" y="T1"/>
                </a:cxn>
                <a:cxn ang="0">
                  <a:pos x="T2" y="T3"/>
                </a:cxn>
                <a:cxn ang="0">
                  <a:pos x="T4" y="T5"/>
                </a:cxn>
                <a:cxn ang="0">
                  <a:pos x="T6" y="T7"/>
                </a:cxn>
                <a:cxn ang="0">
                  <a:pos x="T8" y="T9"/>
                </a:cxn>
              </a:cxnLst>
              <a:rect l="0" t="0" r="r" b="b"/>
              <a:pathLst>
                <a:path w="1410" h="632">
                  <a:moveTo>
                    <a:pt x="0" y="0"/>
                  </a:moveTo>
                  <a:lnTo>
                    <a:pt x="630" y="632"/>
                  </a:lnTo>
                  <a:lnTo>
                    <a:pt x="1410" y="632"/>
                  </a:lnTo>
                  <a:lnTo>
                    <a:pt x="780" y="0"/>
                  </a:lnTo>
                  <a:lnTo>
                    <a:pt x="0" y="0"/>
                  </a:lnTo>
                  <a:close/>
                </a:path>
              </a:pathLst>
            </a:custGeom>
            <a:gradFill flip="none" rotWithShape="1">
              <a:gsLst>
                <a:gs pos="0">
                  <a:srgbClr val="0C344C"/>
                </a:gs>
                <a:gs pos="100000">
                  <a:srgbClr val="19627F"/>
                </a:gs>
              </a:gsLst>
              <a:lin ang="0" scaled="1"/>
              <a:tileRect/>
            </a:gradFill>
            <a:ln>
              <a:noFill/>
            </a:ln>
          </p:spPr>
          <p:txBody>
            <a:bodyPr vert="horz" wrap="square" lIns="68580" tIns="34290" rIns="68580" bIns="34290" numCol="1" anchor="t" anchorCtr="0" compatLnSpc="1">
              <a:prstTxWarp prst="textNoShape">
                <a:avLst/>
              </a:prstTxWarp>
            </a:bodyPr>
            <a:lstStyle/>
            <a:p>
              <a:pPr defTabSz="685800">
                <a:buClrTx/>
              </a:pPr>
              <a:endParaRPr lang="en-US" sz="1350" kern="1200" dirty="0">
                <a:latin typeface="Calibri"/>
                <a:ea typeface="+mn-ea"/>
                <a:cs typeface="+mn-cs"/>
              </a:endParaRPr>
            </a:p>
          </p:txBody>
        </p:sp>
        <p:sp>
          <p:nvSpPr>
            <p:cNvPr id="10" name="Freeform 6"/>
            <p:cNvSpPr>
              <a:spLocks/>
            </p:cNvSpPr>
            <p:nvPr/>
          </p:nvSpPr>
          <p:spPr bwMode="auto">
            <a:xfrm>
              <a:off x="6252003" y="1588"/>
              <a:ext cx="538529" cy="426549"/>
            </a:xfrm>
            <a:custGeom>
              <a:avLst/>
              <a:gdLst>
                <a:gd name="T0" fmla="*/ 0 w 630"/>
                <a:gd name="T1" fmla="*/ 0 h 499"/>
                <a:gd name="T2" fmla="*/ 498 w 630"/>
                <a:gd name="T3" fmla="*/ 499 h 499"/>
                <a:gd name="T4" fmla="*/ 630 w 630"/>
                <a:gd name="T5" fmla="*/ 499 h 499"/>
                <a:gd name="T6" fmla="*/ 132 w 630"/>
                <a:gd name="T7" fmla="*/ 0 h 499"/>
                <a:gd name="T8" fmla="*/ 0 w 630"/>
                <a:gd name="T9" fmla="*/ 0 h 499"/>
              </a:gdLst>
              <a:ahLst/>
              <a:cxnLst>
                <a:cxn ang="0">
                  <a:pos x="T0" y="T1"/>
                </a:cxn>
                <a:cxn ang="0">
                  <a:pos x="T2" y="T3"/>
                </a:cxn>
                <a:cxn ang="0">
                  <a:pos x="T4" y="T5"/>
                </a:cxn>
                <a:cxn ang="0">
                  <a:pos x="T6" y="T7"/>
                </a:cxn>
                <a:cxn ang="0">
                  <a:pos x="T8" y="T9"/>
                </a:cxn>
              </a:cxnLst>
              <a:rect l="0" t="0" r="r" b="b"/>
              <a:pathLst>
                <a:path w="630" h="499">
                  <a:moveTo>
                    <a:pt x="0" y="0"/>
                  </a:moveTo>
                  <a:lnTo>
                    <a:pt x="498" y="499"/>
                  </a:lnTo>
                  <a:lnTo>
                    <a:pt x="630" y="499"/>
                  </a:lnTo>
                  <a:lnTo>
                    <a:pt x="132" y="0"/>
                  </a:lnTo>
                  <a:lnTo>
                    <a:pt x="0" y="0"/>
                  </a:lnTo>
                  <a:close/>
                </a:path>
              </a:pathLst>
            </a:custGeom>
            <a:solidFill>
              <a:srgbClr val="BFBEBE"/>
            </a:solidFill>
            <a:ln>
              <a:noFill/>
            </a:ln>
          </p:spPr>
          <p:txBody>
            <a:bodyPr vert="horz" wrap="square" lIns="68580" tIns="34290" rIns="68580" bIns="34290" numCol="1" anchor="t" anchorCtr="0" compatLnSpc="1">
              <a:prstTxWarp prst="textNoShape">
                <a:avLst/>
              </a:prstTxWarp>
            </a:bodyPr>
            <a:lstStyle/>
            <a:p>
              <a:pPr defTabSz="685800">
                <a:buClrTx/>
              </a:pPr>
              <a:endParaRPr lang="en-US" sz="1350" kern="1200">
                <a:latin typeface="Calibri"/>
                <a:ea typeface="+mn-ea"/>
                <a:cs typeface="+mn-cs"/>
              </a:endParaRPr>
            </a:p>
          </p:txBody>
        </p:sp>
      </p:grpSp>
    </p:spTree>
    <p:extLst>
      <p:ext uri="{BB962C8B-B14F-4D97-AF65-F5344CB8AC3E}">
        <p14:creationId xmlns:p14="http://schemas.microsoft.com/office/powerpoint/2010/main" val="33441962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23" name="Resim 22">
            <a:extLst>
              <a:ext uri="{FF2B5EF4-FFF2-40B4-BE49-F238E27FC236}">
                <a16:creationId xmlns:a16="http://schemas.microsoft.com/office/drawing/2014/main" id="{9026C8C5-C5B7-417A-939A-05B75BBE4714}"/>
              </a:ext>
            </a:extLst>
          </p:cNvPr>
          <p:cNvPicPr>
            <a:picLocks noChangeAspect="1"/>
          </p:cNvPicPr>
          <p:nvPr/>
        </p:nvPicPr>
        <p:blipFill>
          <a:blip r:embed="rId2"/>
          <a:srcRect/>
          <a:stretch/>
        </p:blipFill>
        <p:spPr>
          <a:xfrm>
            <a:off x="0" y="0"/>
            <a:ext cx="9144000" cy="5379720"/>
          </a:xfrm>
          <a:prstGeom prst="rect">
            <a:avLst/>
          </a:prstGeom>
        </p:spPr>
      </p:pic>
      <p:grpSp>
        <p:nvGrpSpPr>
          <p:cNvPr id="8" name="Group 7"/>
          <p:cNvGrpSpPr/>
          <p:nvPr/>
        </p:nvGrpSpPr>
        <p:grpSpPr>
          <a:xfrm>
            <a:off x="289759" y="0"/>
            <a:ext cx="930584" cy="361926"/>
            <a:chOff x="5401469" y="1588"/>
            <a:chExt cx="1389063" cy="540239"/>
          </a:xfrm>
        </p:grpSpPr>
        <p:sp>
          <p:nvSpPr>
            <p:cNvPr id="9" name="Freeform 5"/>
            <p:cNvSpPr>
              <a:spLocks/>
            </p:cNvSpPr>
            <p:nvPr/>
          </p:nvSpPr>
          <p:spPr bwMode="auto">
            <a:xfrm>
              <a:off x="5401469" y="1588"/>
              <a:ext cx="1205279" cy="540239"/>
            </a:xfrm>
            <a:custGeom>
              <a:avLst/>
              <a:gdLst>
                <a:gd name="T0" fmla="*/ 0 w 1410"/>
                <a:gd name="T1" fmla="*/ 0 h 632"/>
                <a:gd name="T2" fmla="*/ 630 w 1410"/>
                <a:gd name="T3" fmla="*/ 632 h 632"/>
                <a:gd name="T4" fmla="*/ 1410 w 1410"/>
                <a:gd name="T5" fmla="*/ 632 h 632"/>
                <a:gd name="T6" fmla="*/ 780 w 1410"/>
                <a:gd name="T7" fmla="*/ 0 h 632"/>
                <a:gd name="T8" fmla="*/ 0 w 1410"/>
                <a:gd name="T9" fmla="*/ 0 h 632"/>
              </a:gdLst>
              <a:ahLst/>
              <a:cxnLst>
                <a:cxn ang="0">
                  <a:pos x="T0" y="T1"/>
                </a:cxn>
                <a:cxn ang="0">
                  <a:pos x="T2" y="T3"/>
                </a:cxn>
                <a:cxn ang="0">
                  <a:pos x="T4" y="T5"/>
                </a:cxn>
                <a:cxn ang="0">
                  <a:pos x="T6" y="T7"/>
                </a:cxn>
                <a:cxn ang="0">
                  <a:pos x="T8" y="T9"/>
                </a:cxn>
              </a:cxnLst>
              <a:rect l="0" t="0" r="r" b="b"/>
              <a:pathLst>
                <a:path w="1410" h="632">
                  <a:moveTo>
                    <a:pt x="0" y="0"/>
                  </a:moveTo>
                  <a:lnTo>
                    <a:pt x="630" y="632"/>
                  </a:lnTo>
                  <a:lnTo>
                    <a:pt x="1410" y="632"/>
                  </a:lnTo>
                  <a:lnTo>
                    <a:pt x="780" y="0"/>
                  </a:lnTo>
                  <a:lnTo>
                    <a:pt x="0" y="0"/>
                  </a:lnTo>
                  <a:close/>
                </a:path>
              </a:pathLst>
            </a:custGeom>
            <a:gradFill flip="none" rotWithShape="1">
              <a:gsLst>
                <a:gs pos="0">
                  <a:srgbClr val="0C344C"/>
                </a:gs>
                <a:gs pos="100000">
                  <a:srgbClr val="19627F"/>
                </a:gs>
              </a:gsLst>
              <a:lin ang="0" scaled="1"/>
              <a:tileRect/>
            </a:gradFill>
            <a:ln>
              <a:noFill/>
            </a:ln>
          </p:spPr>
          <p:txBody>
            <a:bodyPr vert="horz" wrap="square" lIns="68580" tIns="34290" rIns="68580" bIns="34290" numCol="1" anchor="t" anchorCtr="0" compatLnSpc="1">
              <a:prstTxWarp prst="textNoShape">
                <a:avLst/>
              </a:prstTxWarp>
            </a:bodyPr>
            <a:lstStyle/>
            <a:p>
              <a:pPr defTabSz="685800">
                <a:buClrTx/>
              </a:pPr>
              <a:endParaRPr lang="en-US" sz="1350" kern="1200" dirty="0">
                <a:latin typeface="Calibri"/>
                <a:ea typeface="+mn-ea"/>
                <a:cs typeface="+mn-cs"/>
              </a:endParaRPr>
            </a:p>
          </p:txBody>
        </p:sp>
        <p:sp>
          <p:nvSpPr>
            <p:cNvPr id="10" name="Freeform 6"/>
            <p:cNvSpPr>
              <a:spLocks/>
            </p:cNvSpPr>
            <p:nvPr/>
          </p:nvSpPr>
          <p:spPr bwMode="auto">
            <a:xfrm>
              <a:off x="6252003" y="1588"/>
              <a:ext cx="538529" cy="426549"/>
            </a:xfrm>
            <a:custGeom>
              <a:avLst/>
              <a:gdLst>
                <a:gd name="T0" fmla="*/ 0 w 630"/>
                <a:gd name="T1" fmla="*/ 0 h 499"/>
                <a:gd name="T2" fmla="*/ 498 w 630"/>
                <a:gd name="T3" fmla="*/ 499 h 499"/>
                <a:gd name="T4" fmla="*/ 630 w 630"/>
                <a:gd name="T5" fmla="*/ 499 h 499"/>
                <a:gd name="T6" fmla="*/ 132 w 630"/>
                <a:gd name="T7" fmla="*/ 0 h 499"/>
                <a:gd name="T8" fmla="*/ 0 w 630"/>
                <a:gd name="T9" fmla="*/ 0 h 499"/>
              </a:gdLst>
              <a:ahLst/>
              <a:cxnLst>
                <a:cxn ang="0">
                  <a:pos x="T0" y="T1"/>
                </a:cxn>
                <a:cxn ang="0">
                  <a:pos x="T2" y="T3"/>
                </a:cxn>
                <a:cxn ang="0">
                  <a:pos x="T4" y="T5"/>
                </a:cxn>
                <a:cxn ang="0">
                  <a:pos x="T6" y="T7"/>
                </a:cxn>
                <a:cxn ang="0">
                  <a:pos x="T8" y="T9"/>
                </a:cxn>
              </a:cxnLst>
              <a:rect l="0" t="0" r="r" b="b"/>
              <a:pathLst>
                <a:path w="630" h="499">
                  <a:moveTo>
                    <a:pt x="0" y="0"/>
                  </a:moveTo>
                  <a:lnTo>
                    <a:pt x="498" y="499"/>
                  </a:lnTo>
                  <a:lnTo>
                    <a:pt x="630" y="499"/>
                  </a:lnTo>
                  <a:lnTo>
                    <a:pt x="132" y="0"/>
                  </a:lnTo>
                  <a:lnTo>
                    <a:pt x="0" y="0"/>
                  </a:lnTo>
                  <a:close/>
                </a:path>
              </a:pathLst>
            </a:custGeom>
            <a:solidFill>
              <a:srgbClr val="BFBEBE"/>
            </a:solidFill>
            <a:ln>
              <a:noFill/>
            </a:ln>
          </p:spPr>
          <p:txBody>
            <a:bodyPr vert="horz" wrap="square" lIns="68580" tIns="34290" rIns="68580" bIns="34290" numCol="1" anchor="t" anchorCtr="0" compatLnSpc="1">
              <a:prstTxWarp prst="textNoShape">
                <a:avLst/>
              </a:prstTxWarp>
            </a:bodyPr>
            <a:lstStyle/>
            <a:p>
              <a:pPr defTabSz="685800">
                <a:buClrTx/>
              </a:pPr>
              <a:endParaRPr lang="en-US" sz="1350" kern="1200">
                <a:latin typeface="Calibri"/>
                <a:ea typeface="+mn-ea"/>
                <a:cs typeface="+mn-cs"/>
              </a:endParaRPr>
            </a:p>
          </p:txBody>
        </p:sp>
      </p:grpSp>
    </p:spTree>
    <p:extLst>
      <p:ext uri="{BB962C8B-B14F-4D97-AF65-F5344CB8AC3E}">
        <p14:creationId xmlns:p14="http://schemas.microsoft.com/office/powerpoint/2010/main" val="17133846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23" name="Resim 22">
            <a:extLst>
              <a:ext uri="{FF2B5EF4-FFF2-40B4-BE49-F238E27FC236}">
                <a16:creationId xmlns:a16="http://schemas.microsoft.com/office/drawing/2014/main" id="{9026C8C5-C5B7-417A-939A-05B75BBE4714}"/>
              </a:ext>
            </a:extLst>
          </p:cNvPr>
          <p:cNvPicPr>
            <a:picLocks noChangeAspect="1"/>
          </p:cNvPicPr>
          <p:nvPr/>
        </p:nvPicPr>
        <p:blipFill>
          <a:blip r:embed="rId2"/>
          <a:srcRect/>
          <a:stretch/>
        </p:blipFill>
        <p:spPr>
          <a:xfrm>
            <a:off x="0" y="0"/>
            <a:ext cx="9144000" cy="5379720"/>
          </a:xfrm>
          <a:prstGeom prst="rect">
            <a:avLst/>
          </a:prstGeom>
        </p:spPr>
      </p:pic>
      <p:grpSp>
        <p:nvGrpSpPr>
          <p:cNvPr id="8" name="Group 7"/>
          <p:cNvGrpSpPr/>
          <p:nvPr/>
        </p:nvGrpSpPr>
        <p:grpSpPr>
          <a:xfrm>
            <a:off x="289759" y="0"/>
            <a:ext cx="930584" cy="361926"/>
            <a:chOff x="5401469" y="1588"/>
            <a:chExt cx="1389063" cy="540239"/>
          </a:xfrm>
        </p:grpSpPr>
        <p:sp>
          <p:nvSpPr>
            <p:cNvPr id="9" name="Freeform 5"/>
            <p:cNvSpPr>
              <a:spLocks/>
            </p:cNvSpPr>
            <p:nvPr/>
          </p:nvSpPr>
          <p:spPr bwMode="auto">
            <a:xfrm>
              <a:off x="5401469" y="1588"/>
              <a:ext cx="1205279" cy="540239"/>
            </a:xfrm>
            <a:custGeom>
              <a:avLst/>
              <a:gdLst>
                <a:gd name="T0" fmla="*/ 0 w 1410"/>
                <a:gd name="T1" fmla="*/ 0 h 632"/>
                <a:gd name="T2" fmla="*/ 630 w 1410"/>
                <a:gd name="T3" fmla="*/ 632 h 632"/>
                <a:gd name="T4" fmla="*/ 1410 w 1410"/>
                <a:gd name="T5" fmla="*/ 632 h 632"/>
                <a:gd name="T6" fmla="*/ 780 w 1410"/>
                <a:gd name="T7" fmla="*/ 0 h 632"/>
                <a:gd name="T8" fmla="*/ 0 w 1410"/>
                <a:gd name="T9" fmla="*/ 0 h 632"/>
              </a:gdLst>
              <a:ahLst/>
              <a:cxnLst>
                <a:cxn ang="0">
                  <a:pos x="T0" y="T1"/>
                </a:cxn>
                <a:cxn ang="0">
                  <a:pos x="T2" y="T3"/>
                </a:cxn>
                <a:cxn ang="0">
                  <a:pos x="T4" y="T5"/>
                </a:cxn>
                <a:cxn ang="0">
                  <a:pos x="T6" y="T7"/>
                </a:cxn>
                <a:cxn ang="0">
                  <a:pos x="T8" y="T9"/>
                </a:cxn>
              </a:cxnLst>
              <a:rect l="0" t="0" r="r" b="b"/>
              <a:pathLst>
                <a:path w="1410" h="632">
                  <a:moveTo>
                    <a:pt x="0" y="0"/>
                  </a:moveTo>
                  <a:lnTo>
                    <a:pt x="630" y="632"/>
                  </a:lnTo>
                  <a:lnTo>
                    <a:pt x="1410" y="632"/>
                  </a:lnTo>
                  <a:lnTo>
                    <a:pt x="780" y="0"/>
                  </a:lnTo>
                  <a:lnTo>
                    <a:pt x="0" y="0"/>
                  </a:lnTo>
                  <a:close/>
                </a:path>
              </a:pathLst>
            </a:custGeom>
            <a:gradFill flip="none" rotWithShape="1">
              <a:gsLst>
                <a:gs pos="0">
                  <a:srgbClr val="0C344C"/>
                </a:gs>
                <a:gs pos="100000">
                  <a:srgbClr val="19627F"/>
                </a:gs>
              </a:gsLst>
              <a:lin ang="0" scaled="1"/>
              <a:tileRect/>
            </a:gradFill>
            <a:ln>
              <a:noFill/>
            </a:ln>
          </p:spPr>
          <p:txBody>
            <a:bodyPr vert="horz" wrap="square" lIns="68580" tIns="34290" rIns="68580" bIns="34290" numCol="1" anchor="t" anchorCtr="0" compatLnSpc="1">
              <a:prstTxWarp prst="textNoShape">
                <a:avLst/>
              </a:prstTxWarp>
            </a:bodyPr>
            <a:lstStyle/>
            <a:p>
              <a:pPr defTabSz="685800">
                <a:buClrTx/>
              </a:pPr>
              <a:endParaRPr lang="en-US" sz="1350" kern="1200" dirty="0">
                <a:latin typeface="Calibri"/>
                <a:ea typeface="+mn-ea"/>
                <a:cs typeface="+mn-cs"/>
              </a:endParaRPr>
            </a:p>
          </p:txBody>
        </p:sp>
        <p:sp>
          <p:nvSpPr>
            <p:cNvPr id="10" name="Freeform 6"/>
            <p:cNvSpPr>
              <a:spLocks/>
            </p:cNvSpPr>
            <p:nvPr/>
          </p:nvSpPr>
          <p:spPr bwMode="auto">
            <a:xfrm>
              <a:off x="6252003" y="1588"/>
              <a:ext cx="538529" cy="426549"/>
            </a:xfrm>
            <a:custGeom>
              <a:avLst/>
              <a:gdLst>
                <a:gd name="T0" fmla="*/ 0 w 630"/>
                <a:gd name="T1" fmla="*/ 0 h 499"/>
                <a:gd name="T2" fmla="*/ 498 w 630"/>
                <a:gd name="T3" fmla="*/ 499 h 499"/>
                <a:gd name="T4" fmla="*/ 630 w 630"/>
                <a:gd name="T5" fmla="*/ 499 h 499"/>
                <a:gd name="T6" fmla="*/ 132 w 630"/>
                <a:gd name="T7" fmla="*/ 0 h 499"/>
                <a:gd name="T8" fmla="*/ 0 w 630"/>
                <a:gd name="T9" fmla="*/ 0 h 499"/>
              </a:gdLst>
              <a:ahLst/>
              <a:cxnLst>
                <a:cxn ang="0">
                  <a:pos x="T0" y="T1"/>
                </a:cxn>
                <a:cxn ang="0">
                  <a:pos x="T2" y="T3"/>
                </a:cxn>
                <a:cxn ang="0">
                  <a:pos x="T4" y="T5"/>
                </a:cxn>
                <a:cxn ang="0">
                  <a:pos x="T6" y="T7"/>
                </a:cxn>
                <a:cxn ang="0">
                  <a:pos x="T8" y="T9"/>
                </a:cxn>
              </a:cxnLst>
              <a:rect l="0" t="0" r="r" b="b"/>
              <a:pathLst>
                <a:path w="630" h="499">
                  <a:moveTo>
                    <a:pt x="0" y="0"/>
                  </a:moveTo>
                  <a:lnTo>
                    <a:pt x="498" y="499"/>
                  </a:lnTo>
                  <a:lnTo>
                    <a:pt x="630" y="499"/>
                  </a:lnTo>
                  <a:lnTo>
                    <a:pt x="132" y="0"/>
                  </a:lnTo>
                  <a:lnTo>
                    <a:pt x="0" y="0"/>
                  </a:lnTo>
                  <a:close/>
                </a:path>
              </a:pathLst>
            </a:custGeom>
            <a:solidFill>
              <a:srgbClr val="BFBEBE"/>
            </a:solidFill>
            <a:ln>
              <a:noFill/>
            </a:ln>
          </p:spPr>
          <p:txBody>
            <a:bodyPr vert="horz" wrap="square" lIns="68580" tIns="34290" rIns="68580" bIns="34290" numCol="1" anchor="t" anchorCtr="0" compatLnSpc="1">
              <a:prstTxWarp prst="textNoShape">
                <a:avLst/>
              </a:prstTxWarp>
            </a:bodyPr>
            <a:lstStyle/>
            <a:p>
              <a:pPr defTabSz="685800">
                <a:buClrTx/>
              </a:pPr>
              <a:endParaRPr lang="en-US" sz="1350" kern="1200">
                <a:latin typeface="Calibri"/>
                <a:ea typeface="+mn-ea"/>
                <a:cs typeface="+mn-cs"/>
              </a:endParaRPr>
            </a:p>
          </p:txBody>
        </p:sp>
      </p:grpSp>
    </p:spTree>
    <p:extLst>
      <p:ext uri="{BB962C8B-B14F-4D97-AF65-F5344CB8AC3E}">
        <p14:creationId xmlns:p14="http://schemas.microsoft.com/office/powerpoint/2010/main" val="26730855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368"/>
        <p:cNvGrpSpPr/>
        <p:nvPr/>
      </p:nvGrpSpPr>
      <p:grpSpPr>
        <a:xfrm>
          <a:off x="0" y="0"/>
          <a:ext cx="0" cy="0"/>
          <a:chOff x="0" y="0"/>
          <a:chExt cx="0" cy="0"/>
        </a:xfrm>
      </p:grpSpPr>
      <p:sp useBgFill="1">
        <p:nvSpPr>
          <p:cNvPr id="369" name="Google Shape;369;p42"/>
          <p:cNvSpPr txBox="1">
            <a:spLocks noGrp="1"/>
          </p:cNvSpPr>
          <p:nvPr>
            <p:ph type="title"/>
          </p:nvPr>
        </p:nvSpPr>
        <p:spPr>
          <a:xfrm>
            <a:off x="1447563" y="1542550"/>
            <a:ext cx="6976437" cy="1979100"/>
          </a:xfrm>
          <a:prstGeom prst="rect">
            <a:avLst/>
          </a:prstGeom>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US" sz="2000" dirty="0" err="1">
                <a:solidFill>
                  <a:srgbClr val="165E71"/>
                </a:solidFill>
              </a:rPr>
              <a:t>Sarıyer</a:t>
            </a:r>
            <a:r>
              <a:rPr lang="en-US" sz="2000" dirty="0">
                <a:solidFill>
                  <a:srgbClr val="165E71"/>
                </a:solidFill>
              </a:rPr>
              <a:t> </a:t>
            </a:r>
            <a:r>
              <a:rPr lang="en-US" sz="2000" dirty="0" err="1">
                <a:solidFill>
                  <a:srgbClr val="165E71"/>
                </a:solidFill>
              </a:rPr>
              <a:t>Maden</a:t>
            </a:r>
            <a:r>
              <a:rPr lang="en-US" sz="2000" dirty="0">
                <a:solidFill>
                  <a:srgbClr val="165E71"/>
                </a:solidFill>
              </a:rPr>
              <a:t> </a:t>
            </a:r>
            <a:r>
              <a:rPr lang="en-US" sz="2000" dirty="0" err="1">
                <a:solidFill>
                  <a:srgbClr val="165E71"/>
                </a:solidFill>
              </a:rPr>
              <a:t>Konut</a:t>
            </a:r>
            <a:r>
              <a:rPr lang="en-US" sz="2000" dirty="0">
                <a:solidFill>
                  <a:srgbClr val="165E71"/>
                </a:solidFill>
              </a:rPr>
              <a:t> </a:t>
            </a:r>
            <a:r>
              <a:rPr lang="en-US" sz="2000" dirty="0" err="1">
                <a:solidFill>
                  <a:srgbClr val="165E71"/>
                </a:solidFill>
              </a:rPr>
              <a:t>Projesi</a:t>
            </a:r>
            <a:endParaRPr lang="tr-TR" sz="2000" dirty="0">
              <a:solidFill>
                <a:srgbClr val="165E71"/>
              </a:solidFill>
            </a:endParaRPr>
          </a:p>
        </p:txBody>
      </p:sp>
      <p:sp>
        <p:nvSpPr>
          <p:cNvPr id="2" name="Dikdörtgen 1">
            <a:extLst>
              <a:ext uri="{FF2B5EF4-FFF2-40B4-BE49-F238E27FC236}">
                <a16:creationId xmlns:a16="http://schemas.microsoft.com/office/drawing/2014/main" id="{7BB3CB26-7EA4-4A3E-8E07-DDD3F64B1428}"/>
              </a:ext>
            </a:extLst>
          </p:cNvPr>
          <p:cNvSpPr/>
          <p:nvPr/>
        </p:nvSpPr>
        <p:spPr>
          <a:xfrm>
            <a:off x="0" y="-137160"/>
            <a:ext cx="1310640" cy="5394960"/>
          </a:xfrm>
          <a:prstGeom prst="rect">
            <a:avLst/>
          </a:prstGeom>
          <a:solidFill>
            <a:srgbClr val="165E7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4" name="Resim 3">
            <a:extLst>
              <a:ext uri="{FF2B5EF4-FFF2-40B4-BE49-F238E27FC236}">
                <a16:creationId xmlns:a16="http://schemas.microsoft.com/office/drawing/2014/main" id="{4E9B141A-26A4-4D2C-99E1-3DF7952FD41A}"/>
              </a:ext>
            </a:extLst>
          </p:cNvPr>
          <p:cNvPicPr>
            <a:picLocks noChangeAspect="1"/>
          </p:cNvPicPr>
          <p:nvPr/>
        </p:nvPicPr>
        <p:blipFill>
          <a:blip r:embed="rId3"/>
          <a:stretch>
            <a:fillRect/>
          </a:stretch>
        </p:blipFill>
        <p:spPr>
          <a:xfrm>
            <a:off x="4130040" y="709015"/>
            <a:ext cx="2857500" cy="552450"/>
          </a:xfrm>
          <a:prstGeom prst="rect">
            <a:avLst/>
          </a:prstGeom>
        </p:spPr>
      </p:pic>
      <p:pic>
        <p:nvPicPr>
          <p:cNvPr id="6" name="Resim 5">
            <a:extLst>
              <a:ext uri="{FF2B5EF4-FFF2-40B4-BE49-F238E27FC236}">
                <a16:creationId xmlns:a16="http://schemas.microsoft.com/office/drawing/2014/main" id="{6154297C-BD1B-4895-9869-A7EB53F61D1C}"/>
              </a:ext>
            </a:extLst>
          </p:cNvPr>
          <p:cNvPicPr>
            <a:picLocks noChangeAspect="1"/>
          </p:cNvPicPr>
          <p:nvPr/>
        </p:nvPicPr>
        <p:blipFill>
          <a:blip r:embed="rId4"/>
          <a:stretch>
            <a:fillRect/>
          </a:stretch>
        </p:blipFill>
        <p:spPr>
          <a:xfrm>
            <a:off x="136923" y="1980724"/>
            <a:ext cx="1036793" cy="1159192"/>
          </a:xfrm>
          <a:prstGeom prst="rect">
            <a:avLst/>
          </a:prstGeom>
        </p:spPr>
      </p:pic>
      <p:sp>
        <p:nvSpPr>
          <p:cNvPr id="7" name="Google Shape;369;p42">
            <a:extLst>
              <a:ext uri="{FF2B5EF4-FFF2-40B4-BE49-F238E27FC236}">
                <a16:creationId xmlns:a16="http://schemas.microsoft.com/office/drawing/2014/main" id="{FE6C565B-28E6-426B-9ED4-64B356EE30E3}"/>
              </a:ext>
            </a:extLst>
          </p:cNvPr>
          <p:cNvSpPr txBox="1">
            <a:spLocks/>
          </p:cNvSpPr>
          <p:nvPr/>
        </p:nvSpPr>
        <p:spPr>
          <a:xfrm>
            <a:off x="6987540" y="727210"/>
            <a:ext cx="1874520" cy="51606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666666"/>
              </a:buClr>
              <a:buSzPts val="4800"/>
              <a:buFont typeface="Montserrat"/>
              <a:buNone/>
              <a:defRPr sz="5000" b="1" i="0" u="none" strike="noStrike" cap="none">
                <a:solidFill>
                  <a:srgbClr val="FF9900"/>
                </a:solidFill>
                <a:latin typeface="Montserrat"/>
                <a:ea typeface="Montserrat"/>
                <a:cs typeface="Montserrat"/>
                <a:sym typeface="Montserrat"/>
              </a:defRPr>
            </a:lvl1pPr>
            <a:lvl2pPr marR="0" lvl="1" algn="l" rtl="0">
              <a:lnSpc>
                <a:spcPct val="100000"/>
              </a:lnSpc>
              <a:spcBef>
                <a:spcPts val="0"/>
              </a:spcBef>
              <a:spcAft>
                <a:spcPts val="0"/>
              </a:spcAft>
              <a:buClr>
                <a:srgbClr val="666666"/>
              </a:buClr>
              <a:buSzPts val="4800"/>
              <a:buFont typeface="Arial"/>
              <a:buNone/>
              <a:defRPr sz="4800" b="0" i="0" u="none" strike="noStrike" cap="none">
                <a:solidFill>
                  <a:srgbClr val="666666"/>
                </a:solidFill>
                <a:latin typeface="Arial"/>
                <a:ea typeface="Arial"/>
                <a:cs typeface="Arial"/>
                <a:sym typeface="Arial"/>
              </a:defRPr>
            </a:lvl2pPr>
            <a:lvl3pPr marR="0" lvl="2" algn="l" rtl="0">
              <a:lnSpc>
                <a:spcPct val="100000"/>
              </a:lnSpc>
              <a:spcBef>
                <a:spcPts val="0"/>
              </a:spcBef>
              <a:spcAft>
                <a:spcPts val="0"/>
              </a:spcAft>
              <a:buClr>
                <a:srgbClr val="666666"/>
              </a:buClr>
              <a:buSzPts val="4800"/>
              <a:buFont typeface="Arial"/>
              <a:buNone/>
              <a:defRPr sz="4800" b="0" i="0" u="none" strike="noStrike" cap="none">
                <a:solidFill>
                  <a:srgbClr val="666666"/>
                </a:solidFill>
                <a:latin typeface="Arial"/>
                <a:ea typeface="Arial"/>
                <a:cs typeface="Arial"/>
                <a:sym typeface="Arial"/>
              </a:defRPr>
            </a:lvl3pPr>
            <a:lvl4pPr marR="0" lvl="3" algn="l" rtl="0">
              <a:lnSpc>
                <a:spcPct val="100000"/>
              </a:lnSpc>
              <a:spcBef>
                <a:spcPts val="0"/>
              </a:spcBef>
              <a:spcAft>
                <a:spcPts val="0"/>
              </a:spcAft>
              <a:buClr>
                <a:srgbClr val="666666"/>
              </a:buClr>
              <a:buSzPts val="4800"/>
              <a:buFont typeface="Arial"/>
              <a:buNone/>
              <a:defRPr sz="4800" b="0" i="0" u="none" strike="noStrike" cap="none">
                <a:solidFill>
                  <a:srgbClr val="666666"/>
                </a:solidFill>
                <a:latin typeface="Arial"/>
                <a:ea typeface="Arial"/>
                <a:cs typeface="Arial"/>
                <a:sym typeface="Arial"/>
              </a:defRPr>
            </a:lvl4pPr>
            <a:lvl5pPr marR="0" lvl="4" algn="l" rtl="0">
              <a:lnSpc>
                <a:spcPct val="100000"/>
              </a:lnSpc>
              <a:spcBef>
                <a:spcPts val="0"/>
              </a:spcBef>
              <a:spcAft>
                <a:spcPts val="0"/>
              </a:spcAft>
              <a:buClr>
                <a:srgbClr val="666666"/>
              </a:buClr>
              <a:buSzPts val="4800"/>
              <a:buFont typeface="Arial"/>
              <a:buNone/>
              <a:defRPr sz="4800" b="0" i="0" u="none" strike="noStrike" cap="none">
                <a:solidFill>
                  <a:srgbClr val="666666"/>
                </a:solidFill>
                <a:latin typeface="Arial"/>
                <a:ea typeface="Arial"/>
                <a:cs typeface="Arial"/>
                <a:sym typeface="Arial"/>
              </a:defRPr>
            </a:lvl5pPr>
            <a:lvl6pPr marR="0" lvl="5" algn="l" rtl="0">
              <a:lnSpc>
                <a:spcPct val="100000"/>
              </a:lnSpc>
              <a:spcBef>
                <a:spcPts val="0"/>
              </a:spcBef>
              <a:spcAft>
                <a:spcPts val="0"/>
              </a:spcAft>
              <a:buClr>
                <a:srgbClr val="666666"/>
              </a:buClr>
              <a:buSzPts val="4800"/>
              <a:buFont typeface="Arial"/>
              <a:buNone/>
              <a:defRPr sz="4800" b="0" i="0" u="none" strike="noStrike" cap="none">
                <a:solidFill>
                  <a:srgbClr val="666666"/>
                </a:solidFill>
                <a:latin typeface="Arial"/>
                <a:ea typeface="Arial"/>
                <a:cs typeface="Arial"/>
                <a:sym typeface="Arial"/>
              </a:defRPr>
            </a:lvl6pPr>
            <a:lvl7pPr marR="0" lvl="6" algn="l" rtl="0">
              <a:lnSpc>
                <a:spcPct val="100000"/>
              </a:lnSpc>
              <a:spcBef>
                <a:spcPts val="0"/>
              </a:spcBef>
              <a:spcAft>
                <a:spcPts val="0"/>
              </a:spcAft>
              <a:buClr>
                <a:srgbClr val="666666"/>
              </a:buClr>
              <a:buSzPts val="4800"/>
              <a:buFont typeface="Arial"/>
              <a:buNone/>
              <a:defRPr sz="4800" b="0" i="0" u="none" strike="noStrike" cap="none">
                <a:solidFill>
                  <a:srgbClr val="666666"/>
                </a:solidFill>
                <a:latin typeface="Arial"/>
                <a:ea typeface="Arial"/>
                <a:cs typeface="Arial"/>
                <a:sym typeface="Arial"/>
              </a:defRPr>
            </a:lvl7pPr>
            <a:lvl8pPr marR="0" lvl="7" algn="l" rtl="0">
              <a:lnSpc>
                <a:spcPct val="100000"/>
              </a:lnSpc>
              <a:spcBef>
                <a:spcPts val="0"/>
              </a:spcBef>
              <a:spcAft>
                <a:spcPts val="0"/>
              </a:spcAft>
              <a:buClr>
                <a:srgbClr val="666666"/>
              </a:buClr>
              <a:buSzPts val="4800"/>
              <a:buFont typeface="Arial"/>
              <a:buNone/>
              <a:defRPr sz="4800" b="0" i="0" u="none" strike="noStrike" cap="none">
                <a:solidFill>
                  <a:srgbClr val="666666"/>
                </a:solidFill>
                <a:latin typeface="Arial"/>
                <a:ea typeface="Arial"/>
                <a:cs typeface="Arial"/>
                <a:sym typeface="Arial"/>
              </a:defRPr>
            </a:lvl8pPr>
            <a:lvl9pPr marR="0" lvl="8" algn="l" rtl="0">
              <a:lnSpc>
                <a:spcPct val="100000"/>
              </a:lnSpc>
              <a:spcBef>
                <a:spcPts val="0"/>
              </a:spcBef>
              <a:spcAft>
                <a:spcPts val="0"/>
              </a:spcAft>
              <a:buClr>
                <a:srgbClr val="666666"/>
              </a:buClr>
              <a:buSzPts val="4800"/>
              <a:buFont typeface="Arial"/>
              <a:buNone/>
              <a:defRPr sz="4800" b="0" i="0" u="none" strike="noStrike" cap="none">
                <a:solidFill>
                  <a:srgbClr val="666666"/>
                </a:solidFill>
                <a:latin typeface="Arial"/>
                <a:ea typeface="Arial"/>
                <a:cs typeface="Arial"/>
                <a:sym typeface="Arial"/>
              </a:defRPr>
            </a:lvl9pPr>
          </a:lstStyle>
          <a:p>
            <a:pPr algn="l"/>
            <a:r>
              <a:rPr lang="tr-TR" sz="2800" dirty="0">
                <a:solidFill>
                  <a:srgbClr val="165E71"/>
                </a:solidFill>
              </a:rPr>
              <a:t>PROJE</a:t>
            </a:r>
          </a:p>
        </p:txBody>
      </p:sp>
    </p:spTree>
    <p:extLst>
      <p:ext uri="{BB962C8B-B14F-4D97-AF65-F5344CB8AC3E}">
        <p14:creationId xmlns:p14="http://schemas.microsoft.com/office/powerpoint/2010/main" val="23214360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6" name="Google Shape;196;p35"/>
          <p:cNvPicPr preferRelativeResize="0"/>
          <p:nvPr/>
        </p:nvPicPr>
        <p:blipFill>
          <a:blip r:embed="rId3">
            <a:alphaModFix amt="82000"/>
          </a:blip>
          <a:stretch>
            <a:fillRect/>
          </a:stretch>
        </p:blipFill>
        <p:spPr>
          <a:xfrm>
            <a:off x="4310174" y="7525"/>
            <a:ext cx="7715100" cy="5143500"/>
          </a:xfrm>
          <a:prstGeom prst="parallelogram">
            <a:avLst>
              <a:gd name="adj" fmla="val 19234"/>
            </a:avLst>
          </a:prstGeom>
          <a:noFill/>
          <a:ln>
            <a:noFill/>
          </a:ln>
        </p:spPr>
      </p:pic>
      <p:sp>
        <p:nvSpPr>
          <p:cNvPr id="197" name="Google Shape;197;p35"/>
          <p:cNvSpPr txBox="1">
            <a:spLocks noGrp="1"/>
          </p:cNvSpPr>
          <p:nvPr>
            <p:ph type="subTitle" idx="1"/>
          </p:nvPr>
        </p:nvSpPr>
        <p:spPr>
          <a:xfrm>
            <a:off x="60042" y="1169778"/>
            <a:ext cx="4352932" cy="2060712"/>
          </a:xfrm>
          <a:prstGeom prst="rect">
            <a:avLst/>
          </a:prstGeom>
        </p:spPr>
        <p:txBody>
          <a:bodyPr spcFirstLastPara="1" wrap="square" lIns="91425" tIns="91425" rIns="91425" bIns="91425" anchor="t" anchorCtr="0">
            <a:noAutofit/>
          </a:bodyPr>
          <a:lstStyle/>
          <a:p>
            <a:pPr>
              <a:buFont typeface="Wingdings" panose="05000000000000000000" pitchFamily="2" charset="2"/>
              <a:buChar char="v"/>
            </a:pPr>
            <a:r>
              <a:rPr lang="tr-TR" b="0" i="0" dirty="0">
                <a:solidFill>
                  <a:schemeClr val="bg2"/>
                </a:solidFill>
                <a:effectLst/>
                <a:latin typeface="Roboto" panose="02000000000000000000" pitchFamily="2" charset="0"/>
                <a:ea typeface="Roboto" panose="02000000000000000000" pitchFamily="2" charset="0"/>
              </a:rPr>
              <a:t>RMA Holding, Azerbaycan kökenli sermaye ile desteklenen Türk şirketlerinin bir konglomeratıdır. RMA, 2009 yılından bu yana çeşitli sektörlerde faaliyetlerini genişletmektedir.</a:t>
            </a:r>
            <a:endParaRPr lang="en-US" sz="1600" dirty="0">
              <a:solidFill>
                <a:schemeClr val="bg2"/>
              </a:solidFill>
              <a:effectLst/>
              <a:latin typeface="Roboto" panose="02000000000000000000" pitchFamily="2" charset="0"/>
              <a:ea typeface="Roboto" panose="02000000000000000000" pitchFamily="2" charset="0"/>
              <a:cs typeface="Times New Roman" panose="02020603050405020304" pitchFamily="18" charset="0"/>
            </a:endParaRPr>
          </a:p>
          <a:p>
            <a:pPr>
              <a:buFont typeface="Wingdings" panose="05000000000000000000" pitchFamily="2" charset="2"/>
              <a:buChar char="v"/>
            </a:pPr>
            <a:r>
              <a:rPr lang="tr-TR" b="0" i="0" dirty="0">
                <a:solidFill>
                  <a:schemeClr val="bg2"/>
                </a:solidFill>
                <a:effectLst/>
                <a:latin typeface="Roboto" panose="02000000000000000000" pitchFamily="2" charset="0"/>
                <a:ea typeface="Roboto" panose="02000000000000000000" pitchFamily="2" charset="0"/>
              </a:rPr>
              <a:t>2009 yılında RMA Grubu'nun yönetim ve yatırım kol olarak kurulan RMA Investment A.Ş., Kasım 2021'de 9 şirketi ve 300 çalışanı bünyesinde barındıran RMA Holding A.Ş. haline gelmiştir.</a:t>
            </a:r>
            <a:endParaRPr lang="en-US" sz="1600" dirty="0">
              <a:solidFill>
                <a:schemeClr val="bg2"/>
              </a:solidFill>
              <a:effectLst/>
              <a:latin typeface="Roboto" panose="02000000000000000000" pitchFamily="2" charset="0"/>
              <a:ea typeface="Roboto" panose="02000000000000000000" pitchFamily="2" charset="0"/>
            </a:endParaRPr>
          </a:p>
        </p:txBody>
      </p:sp>
      <p:sp>
        <p:nvSpPr>
          <p:cNvPr id="200" name="Google Shape;200;p35"/>
          <p:cNvSpPr/>
          <p:nvPr/>
        </p:nvSpPr>
        <p:spPr>
          <a:xfrm>
            <a:off x="9755977" y="-45625"/>
            <a:ext cx="2269297" cy="5181600"/>
          </a:xfrm>
          <a:custGeom>
            <a:avLst/>
            <a:gdLst/>
            <a:ahLst/>
            <a:cxnLst/>
            <a:rect l="l" t="t" r="r" b="b"/>
            <a:pathLst>
              <a:path w="85344" h="207264" extrusionOk="0">
                <a:moveTo>
                  <a:pt x="0" y="0"/>
                </a:moveTo>
                <a:lnTo>
                  <a:pt x="85344" y="1524"/>
                </a:lnTo>
                <a:lnTo>
                  <a:pt x="85344" y="207264"/>
                </a:lnTo>
                <a:lnTo>
                  <a:pt x="28194" y="207264"/>
                </a:lnTo>
                <a:close/>
              </a:path>
            </a:pathLst>
          </a:custGeom>
          <a:solidFill>
            <a:srgbClr val="165E71"/>
          </a:solidFill>
          <a:ln>
            <a:noFill/>
          </a:ln>
        </p:spPr>
        <p:txBody>
          <a:bodyPr/>
          <a:lstStyle/>
          <a:p>
            <a:endParaRPr lang="tr-T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p:cNvGrpSpPr/>
          <p:nvPr/>
        </p:nvGrpSpPr>
        <p:grpSpPr>
          <a:xfrm>
            <a:off x="289759" y="0"/>
            <a:ext cx="930584" cy="361926"/>
            <a:chOff x="5401469" y="1588"/>
            <a:chExt cx="1389063" cy="540239"/>
          </a:xfrm>
        </p:grpSpPr>
        <p:sp>
          <p:nvSpPr>
            <p:cNvPr id="9" name="Freeform 5"/>
            <p:cNvSpPr>
              <a:spLocks/>
            </p:cNvSpPr>
            <p:nvPr/>
          </p:nvSpPr>
          <p:spPr bwMode="auto">
            <a:xfrm>
              <a:off x="5401469" y="1588"/>
              <a:ext cx="1205279" cy="540239"/>
            </a:xfrm>
            <a:custGeom>
              <a:avLst/>
              <a:gdLst>
                <a:gd name="T0" fmla="*/ 0 w 1410"/>
                <a:gd name="T1" fmla="*/ 0 h 632"/>
                <a:gd name="T2" fmla="*/ 630 w 1410"/>
                <a:gd name="T3" fmla="*/ 632 h 632"/>
                <a:gd name="T4" fmla="*/ 1410 w 1410"/>
                <a:gd name="T5" fmla="*/ 632 h 632"/>
                <a:gd name="T6" fmla="*/ 780 w 1410"/>
                <a:gd name="T7" fmla="*/ 0 h 632"/>
                <a:gd name="T8" fmla="*/ 0 w 1410"/>
                <a:gd name="T9" fmla="*/ 0 h 632"/>
              </a:gdLst>
              <a:ahLst/>
              <a:cxnLst>
                <a:cxn ang="0">
                  <a:pos x="T0" y="T1"/>
                </a:cxn>
                <a:cxn ang="0">
                  <a:pos x="T2" y="T3"/>
                </a:cxn>
                <a:cxn ang="0">
                  <a:pos x="T4" y="T5"/>
                </a:cxn>
                <a:cxn ang="0">
                  <a:pos x="T6" y="T7"/>
                </a:cxn>
                <a:cxn ang="0">
                  <a:pos x="T8" y="T9"/>
                </a:cxn>
              </a:cxnLst>
              <a:rect l="0" t="0" r="r" b="b"/>
              <a:pathLst>
                <a:path w="1410" h="632">
                  <a:moveTo>
                    <a:pt x="0" y="0"/>
                  </a:moveTo>
                  <a:lnTo>
                    <a:pt x="630" y="632"/>
                  </a:lnTo>
                  <a:lnTo>
                    <a:pt x="1410" y="632"/>
                  </a:lnTo>
                  <a:lnTo>
                    <a:pt x="780" y="0"/>
                  </a:lnTo>
                  <a:lnTo>
                    <a:pt x="0" y="0"/>
                  </a:lnTo>
                  <a:close/>
                </a:path>
              </a:pathLst>
            </a:custGeom>
            <a:gradFill flip="none" rotWithShape="1">
              <a:gsLst>
                <a:gs pos="0">
                  <a:srgbClr val="0C344C"/>
                </a:gs>
                <a:gs pos="100000">
                  <a:srgbClr val="19627F"/>
                </a:gs>
              </a:gsLst>
              <a:lin ang="0" scaled="1"/>
              <a:tileRect/>
            </a:gradFill>
            <a:ln>
              <a:noFill/>
            </a:ln>
          </p:spPr>
          <p:txBody>
            <a:bodyPr vert="horz" wrap="square" lIns="68580" tIns="34290" rIns="68580" bIns="34290" numCol="1" anchor="t" anchorCtr="0" compatLnSpc="1">
              <a:prstTxWarp prst="textNoShape">
                <a:avLst/>
              </a:prstTxWarp>
            </a:bodyPr>
            <a:lstStyle/>
            <a:p>
              <a:pPr defTabSz="685800">
                <a:buClrTx/>
              </a:pPr>
              <a:endParaRPr lang="en-US" sz="1350" kern="1200" dirty="0">
                <a:latin typeface="Calibri"/>
                <a:ea typeface="+mn-ea"/>
                <a:cs typeface="+mn-cs"/>
              </a:endParaRPr>
            </a:p>
          </p:txBody>
        </p:sp>
        <p:sp>
          <p:nvSpPr>
            <p:cNvPr id="10" name="Freeform 6"/>
            <p:cNvSpPr>
              <a:spLocks/>
            </p:cNvSpPr>
            <p:nvPr/>
          </p:nvSpPr>
          <p:spPr bwMode="auto">
            <a:xfrm>
              <a:off x="6252003" y="1588"/>
              <a:ext cx="538529" cy="426549"/>
            </a:xfrm>
            <a:custGeom>
              <a:avLst/>
              <a:gdLst>
                <a:gd name="T0" fmla="*/ 0 w 630"/>
                <a:gd name="T1" fmla="*/ 0 h 499"/>
                <a:gd name="T2" fmla="*/ 498 w 630"/>
                <a:gd name="T3" fmla="*/ 499 h 499"/>
                <a:gd name="T4" fmla="*/ 630 w 630"/>
                <a:gd name="T5" fmla="*/ 499 h 499"/>
                <a:gd name="T6" fmla="*/ 132 w 630"/>
                <a:gd name="T7" fmla="*/ 0 h 499"/>
                <a:gd name="T8" fmla="*/ 0 w 630"/>
                <a:gd name="T9" fmla="*/ 0 h 499"/>
              </a:gdLst>
              <a:ahLst/>
              <a:cxnLst>
                <a:cxn ang="0">
                  <a:pos x="T0" y="T1"/>
                </a:cxn>
                <a:cxn ang="0">
                  <a:pos x="T2" y="T3"/>
                </a:cxn>
                <a:cxn ang="0">
                  <a:pos x="T4" y="T5"/>
                </a:cxn>
                <a:cxn ang="0">
                  <a:pos x="T6" y="T7"/>
                </a:cxn>
                <a:cxn ang="0">
                  <a:pos x="T8" y="T9"/>
                </a:cxn>
              </a:cxnLst>
              <a:rect l="0" t="0" r="r" b="b"/>
              <a:pathLst>
                <a:path w="630" h="499">
                  <a:moveTo>
                    <a:pt x="0" y="0"/>
                  </a:moveTo>
                  <a:lnTo>
                    <a:pt x="498" y="499"/>
                  </a:lnTo>
                  <a:lnTo>
                    <a:pt x="630" y="499"/>
                  </a:lnTo>
                  <a:lnTo>
                    <a:pt x="132" y="0"/>
                  </a:lnTo>
                  <a:lnTo>
                    <a:pt x="0" y="0"/>
                  </a:lnTo>
                  <a:close/>
                </a:path>
              </a:pathLst>
            </a:custGeom>
            <a:solidFill>
              <a:srgbClr val="BFBEBE"/>
            </a:solidFill>
            <a:ln>
              <a:noFill/>
            </a:ln>
          </p:spPr>
          <p:txBody>
            <a:bodyPr vert="horz" wrap="square" lIns="68580" tIns="34290" rIns="68580" bIns="34290" numCol="1" anchor="t" anchorCtr="0" compatLnSpc="1">
              <a:prstTxWarp prst="textNoShape">
                <a:avLst/>
              </a:prstTxWarp>
            </a:bodyPr>
            <a:lstStyle/>
            <a:p>
              <a:pPr defTabSz="685800">
                <a:buClrTx/>
              </a:pPr>
              <a:endParaRPr lang="en-US" sz="1350" kern="1200">
                <a:latin typeface="Calibri"/>
                <a:ea typeface="+mn-ea"/>
                <a:cs typeface="+mn-cs"/>
              </a:endParaRPr>
            </a:p>
          </p:txBody>
        </p:sp>
      </p:grpSp>
      <p:pic>
        <p:nvPicPr>
          <p:cNvPr id="23" name="Resim 22">
            <a:extLst>
              <a:ext uri="{FF2B5EF4-FFF2-40B4-BE49-F238E27FC236}">
                <a16:creationId xmlns:a16="http://schemas.microsoft.com/office/drawing/2014/main" id="{9026C8C5-C5B7-417A-939A-05B75BBE4714}"/>
              </a:ext>
            </a:extLst>
          </p:cNvPr>
          <p:cNvPicPr>
            <a:picLocks noChangeAspect="1"/>
          </p:cNvPicPr>
          <p:nvPr/>
        </p:nvPicPr>
        <p:blipFill>
          <a:blip r:embed="rId2"/>
          <a:srcRect/>
          <a:stretch/>
        </p:blipFill>
        <p:spPr>
          <a:xfrm>
            <a:off x="1071054" y="16799"/>
            <a:ext cx="7134240" cy="5109899"/>
          </a:xfrm>
          <a:prstGeom prst="rect">
            <a:avLst/>
          </a:prstGeom>
        </p:spPr>
      </p:pic>
    </p:spTree>
    <p:extLst>
      <p:ext uri="{BB962C8B-B14F-4D97-AF65-F5344CB8AC3E}">
        <p14:creationId xmlns:p14="http://schemas.microsoft.com/office/powerpoint/2010/main" val="15611789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p:cNvGrpSpPr/>
          <p:nvPr/>
        </p:nvGrpSpPr>
        <p:grpSpPr>
          <a:xfrm>
            <a:off x="289759" y="0"/>
            <a:ext cx="930584" cy="361926"/>
            <a:chOff x="5401469" y="1588"/>
            <a:chExt cx="1389063" cy="540239"/>
          </a:xfrm>
        </p:grpSpPr>
        <p:sp>
          <p:nvSpPr>
            <p:cNvPr id="9" name="Freeform 5"/>
            <p:cNvSpPr>
              <a:spLocks/>
            </p:cNvSpPr>
            <p:nvPr/>
          </p:nvSpPr>
          <p:spPr bwMode="auto">
            <a:xfrm>
              <a:off x="5401469" y="1588"/>
              <a:ext cx="1205279" cy="540239"/>
            </a:xfrm>
            <a:custGeom>
              <a:avLst/>
              <a:gdLst>
                <a:gd name="T0" fmla="*/ 0 w 1410"/>
                <a:gd name="T1" fmla="*/ 0 h 632"/>
                <a:gd name="T2" fmla="*/ 630 w 1410"/>
                <a:gd name="T3" fmla="*/ 632 h 632"/>
                <a:gd name="T4" fmla="*/ 1410 w 1410"/>
                <a:gd name="T5" fmla="*/ 632 h 632"/>
                <a:gd name="T6" fmla="*/ 780 w 1410"/>
                <a:gd name="T7" fmla="*/ 0 h 632"/>
                <a:gd name="T8" fmla="*/ 0 w 1410"/>
                <a:gd name="T9" fmla="*/ 0 h 632"/>
              </a:gdLst>
              <a:ahLst/>
              <a:cxnLst>
                <a:cxn ang="0">
                  <a:pos x="T0" y="T1"/>
                </a:cxn>
                <a:cxn ang="0">
                  <a:pos x="T2" y="T3"/>
                </a:cxn>
                <a:cxn ang="0">
                  <a:pos x="T4" y="T5"/>
                </a:cxn>
                <a:cxn ang="0">
                  <a:pos x="T6" y="T7"/>
                </a:cxn>
                <a:cxn ang="0">
                  <a:pos x="T8" y="T9"/>
                </a:cxn>
              </a:cxnLst>
              <a:rect l="0" t="0" r="r" b="b"/>
              <a:pathLst>
                <a:path w="1410" h="632">
                  <a:moveTo>
                    <a:pt x="0" y="0"/>
                  </a:moveTo>
                  <a:lnTo>
                    <a:pt x="630" y="632"/>
                  </a:lnTo>
                  <a:lnTo>
                    <a:pt x="1410" y="632"/>
                  </a:lnTo>
                  <a:lnTo>
                    <a:pt x="780" y="0"/>
                  </a:lnTo>
                  <a:lnTo>
                    <a:pt x="0" y="0"/>
                  </a:lnTo>
                  <a:close/>
                </a:path>
              </a:pathLst>
            </a:custGeom>
            <a:gradFill flip="none" rotWithShape="1">
              <a:gsLst>
                <a:gs pos="0">
                  <a:srgbClr val="0C344C"/>
                </a:gs>
                <a:gs pos="100000">
                  <a:srgbClr val="19627F"/>
                </a:gs>
              </a:gsLst>
              <a:lin ang="0" scaled="1"/>
              <a:tileRect/>
            </a:gradFill>
            <a:ln>
              <a:noFill/>
            </a:ln>
          </p:spPr>
          <p:txBody>
            <a:bodyPr vert="horz" wrap="square" lIns="68580" tIns="34290" rIns="68580" bIns="34290" numCol="1" anchor="t" anchorCtr="0" compatLnSpc="1">
              <a:prstTxWarp prst="textNoShape">
                <a:avLst/>
              </a:prstTxWarp>
            </a:bodyPr>
            <a:lstStyle/>
            <a:p>
              <a:pPr defTabSz="685800">
                <a:buClrTx/>
              </a:pPr>
              <a:endParaRPr lang="en-US" sz="1350" kern="1200" dirty="0">
                <a:latin typeface="Calibri"/>
                <a:ea typeface="+mn-ea"/>
                <a:cs typeface="+mn-cs"/>
              </a:endParaRPr>
            </a:p>
          </p:txBody>
        </p:sp>
        <p:sp>
          <p:nvSpPr>
            <p:cNvPr id="10" name="Freeform 6"/>
            <p:cNvSpPr>
              <a:spLocks/>
            </p:cNvSpPr>
            <p:nvPr/>
          </p:nvSpPr>
          <p:spPr bwMode="auto">
            <a:xfrm>
              <a:off x="6252003" y="1588"/>
              <a:ext cx="538529" cy="426549"/>
            </a:xfrm>
            <a:custGeom>
              <a:avLst/>
              <a:gdLst>
                <a:gd name="T0" fmla="*/ 0 w 630"/>
                <a:gd name="T1" fmla="*/ 0 h 499"/>
                <a:gd name="T2" fmla="*/ 498 w 630"/>
                <a:gd name="T3" fmla="*/ 499 h 499"/>
                <a:gd name="T4" fmla="*/ 630 w 630"/>
                <a:gd name="T5" fmla="*/ 499 h 499"/>
                <a:gd name="T6" fmla="*/ 132 w 630"/>
                <a:gd name="T7" fmla="*/ 0 h 499"/>
                <a:gd name="T8" fmla="*/ 0 w 630"/>
                <a:gd name="T9" fmla="*/ 0 h 499"/>
              </a:gdLst>
              <a:ahLst/>
              <a:cxnLst>
                <a:cxn ang="0">
                  <a:pos x="T0" y="T1"/>
                </a:cxn>
                <a:cxn ang="0">
                  <a:pos x="T2" y="T3"/>
                </a:cxn>
                <a:cxn ang="0">
                  <a:pos x="T4" y="T5"/>
                </a:cxn>
                <a:cxn ang="0">
                  <a:pos x="T6" y="T7"/>
                </a:cxn>
                <a:cxn ang="0">
                  <a:pos x="T8" y="T9"/>
                </a:cxn>
              </a:cxnLst>
              <a:rect l="0" t="0" r="r" b="b"/>
              <a:pathLst>
                <a:path w="630" h="499">
                  <a:moveTo>
                    <a:pt x="0" y="0"/>
                  </a:moveTo>
                  <a:lnTo>
                    <a:pt x="498" y="499"/>
                  </a:lnTo>
                  <a:lnTo>
                    <a:pt x="630" y="499"/>
                  </a:lnTo>
                  <a:lnTo>
                    <a:pt x="132" y="0"/>
                  </a:lnTo>
                  <a:lnTo>
                    <a:pt x="0" y="0"/>
                  </a:lnTo>
                  <a:close/>
                </a:path>
              </a:pathLst>
            </a:custGeom>
            <a:solidFill>
              <a:srgbClr val="BFBEBE"/>
            </a:solidFill>
            <a:ln>
              <a:noFill/>
            </a:ln>
          </p:spPr>
          <p:txBody>
            <a:bodyPr vert="horz" wrap="square" lIns="68580" tIns="34290" rIns="68580" bIns="34290" numCol="1" anchor="t" anchorCtr="0" compatLnSpc="1">
              <a:prstTxWarp prst="textNoShape">
                <a:avLst/>
              </a:prstTxWarp>
            </a:bodyPr>
            <a:lstStyle/>
            <a:p>
              <a:pPr defTabSz="685800">
                <a:buClrTx/>
              </a:pPr>
              <a:endParaRPr lang="en-US" sz="1350" kern="1200">
                <a:latin typeface="Calibri"/>
                <a:ea typeface="+mn-ea"/>
                <a:cs typeface="+mn-cs"/>
              </a:endParaRPr>
            </a:p>
          </p:txBody>
        </p:sp>
      </p:grpSp>
      <p:pic>
        <p:nvPicPr>
          <p:cNvPr id="23" name="Resim 22">
            <a:extLst>
              <a:ext uri="{FF2B5EF4-FFF2-40B4-BE49-F238E27FC236}">
                <a16:creationId xmlns:a16="http://schemas.microsoft.com/office/drawing/2014/main" id="{9026C8C5-C5B7-417A-939A-05B75BBE4714}"/>
              </a:ext>
            </a:extLst>
          </p:cNvPr>
          <p:cNvPicPr>
            <a:picLocks noChangeAspect="1"/>
          </p:cNvPicPr>
          <p:nvPr/>
        </p:nvPicPr>
        <p:blipFill>
          <a:blip r:embed="rId2"/>
          <a:srcRect/>
          <a:stretch/>
        </p:blipFill>
        <p:spPr>
          <a:xfrm>
            <a:off x="1074162" y="19027"/>
            <a:ext cx="7128022" cy="5105445"/>
          </a:xfrm>
          <a:prstGeom prst="rect">
            <a:avLst/>
          </a:prstGeom>
        </p:spPr>
      </p:pic>
    </p:spTree>
    <p:extLst>
      <p:ext uri="{BB962C8B-B14F-4D97-AF65-F5344CB8AC3E}">
        <p14:creationId xmlns:p14="http://schemas.microsoft.com/office/powerpoint/2010/main" val="9982319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368"/>
        <p:cNvGrpSpPr/>
        <p:nvPr/>
      </p:nvGrpSpPr>
      <p:grpSpPr>
        <a:xfrm>
          <a:off x="0" y="0"/>
          <a:ext cx="0" cy="0"/>
          <a:chOff x="0" y="0"/>
          <a:chExt cx="0" cy="0"/>
        </a:xfrm>
      </p:grpSpPr>
      <p:sp useBgFill="1">
        <p:nvSpPr>
          <p:cNvPr id="369" name="Google Shape;369;p42"/>
          <p:cNvSpPr txBox="1">
            <a:spLocks noGrp="1"/>
          </p:cNvSpPr>
          <p:nvPr>
            <p:ph type="title"/>
          </p:nvPr>
        </p:nvSpPr>
        <p:spPr>
          <a:xfrm>
            <a:off x="2286000" y="1542550"/>
            <a:ext cx="6138000" cy="1979100"/>
          </a:xfrm>
          <a:prstGeom prst="rect">
            <a:avLst/>
          </a:prstGeom>
          <a:ln>
            <a:solidFill>
              <a:srgbClr val="FFB06E"/>
            </a:solidFill>
          </a:ln>
        </p:spPr>
        <p:txBody>
          <a:bodyPr spcFirstLastPara="1" wrap="square" lIns="91425" tIns="91425" rIns="91425" bIns="91425" anchor="ctr" anchorCtr="0">
            <a:noAutofit/>
          </a:bodyPr>
          <a:lstStyle/>
          <a:p>
            <a:pPr marL="0" lvl="0" indent="0" algn="r" rtl="0">
              <a:spcBef>
                <a:spcPts val="0"/>
              </a:spcBef>
              <a:spcAft>
                <a:spcPts val="0"/>
              </a:spcAft>
              <a:buNone/>
            </a:pPr>
            <a:r>
              <a:rPr lang="en-US" dirty="0" err="1">
                <a:solidFill>
                  <a:srgbClr val="165E71"/>
                </a:solidFill>
              </a:rPr>
              <a:t>İnşaat</a:t>
            </a:r>
            <a:r>
              <a:rPr lang="en-US" dirty="0">
                <a:solidFill>
                  <a:srgbClr val="165E71"/>
                </a:solidFill>
              </a:rPr>
              <a:t> </a:t>
            </a:r>
            <a:r>
              <a:rPr lang="en-US" dirty="0" err="1">
                <a:solidFill>
                  <a:srgbClr val="165E71"/>
                </a:solidFill>
              </a:rPr>
              <a:t>ve</a:t>
            </a:r>
            <a:r>
              <a:rPr lang="en-US" dirty="0">
                <a:solidFill>
                  <a:srgbClr val="165E71"/>
                </a:solidFill>
              </a:rPr>
              <a:t> </a:t>
            </a:r>
            <a:r>
              <a:rPr lang="en-US" dirty="0" err="1">
                <a:solidFill>
                  <a:srgbClr val="165E71"/>
                </a:solidFill>
              </a:rPr>
              <a:t>Müteahhitlik</a:t>
            </a:r>
            <a:endParaRPr lang="tr-TR" dirty="0">
              <a:solidFill>
                <a:srgbClr val="165E71"/>
              </a:solidFill>
            </a:endParaRPr>
          </a:p>
        </p:txBody>
      </p:sp>
      <p:sp>
        <p:nvSpPr>
          <p:cNvPr id="2" name="Dikdörtgen 1">
            <a:extLst>
              <a:ext uri="{FF2B5EF4-FFF2-40B4-BE49-F238E27FC236}">
                <a16:creationId xmlns:a16="http://schemas.microsoft.com/office/drawing/2014/main" id="{7BB3CB26-7EA4-4A3E-8E07-DDD3F64B1428}"/>
              </a:ext>
            </a:extLst>
          </p:cNvPr>
          <p:cNvSpPr/>
          <p:nvPr/>
        </p:nvSpPr>
        <p:spPr>
          <a:xfrm>
            <a:off x="0" y="-137160"/>
            <a:ext cx="1310640" cy="5394960"/>
          </a:xfrm>
          <a:prstGeom prst="rect">
            <a:avLst/>
          </a:prstGeom>
          <a:solidFill>
            <a:srgbClr val="165E7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4" name="Resim 3">
            <a:extLst>
              <a:ext uri="{FF2B5EF4-FFF2-40B4-BE49-F238E27FC236}">
                <a16:creationId xmlns:a16="http://schemas.microsoft.com/office/drawing/2014/main" id="{4E9B141A-26A4-4D2C-99E1-3DF7952FD41A}"/>
              </a:ext>
            </a:extLst>
          </p:cNvPr>
          <p:cNvPicPr>
            <a:picLocks noChangeAspect="1"/>
          </p:cNvPicPr>
          <p:nvPr/>
        </p:nvPicPr>
        <p:blipFill>
          <a:blip r:embed="rId3"/>
          <a:stretch>
            <a:fillRect/>
          </a:stretch>
        </p:blipFill>
        <p:spPr>
          <a:xfrm>
            <a:off x="5444580" y="709015"/>
            <a:ext cx="2857500" cy="552450"/>
          </a:xfrm>
          <a:prstGeom prst="rect">
            <a:avLst/>
          </a:prstGeom>
        </p:spPr>
      </p:pic>
      <p:pic>
        <p:nvPicPr>
          <p:cNvPr id="6" name="Resim 5">
            <a:extLst>
              <a:ext uri="{FF2B5EF4-FFF2-40B4-BE49-F238E27FC236}">
                <a16:creationId xmlns:a16="http://schemas.microsoft.com/office/drawing/2014/main" id="{6154297C-BD1B-4895-9869-A7EB53F61D1C}"/>
              </a:ext>
            </a:extLst>
          </p:cNvPr>
          <p:cNvPicPr>
            <a:picLocks noChangeAspect="1"/>
          </p:cNvPicPr>
          <p:nvPr/>
        </p:nvPicPr>
        <p:blipFill>
          <a:blip r:embed="rId4"/>
          <a:stretch>
            <a:fillRect/>
          </a:stretch>
        </p:blipFill>
        <p:spPr>
          <a:xfrm>
            <a:off x="136923" y="1980724"/>
            <a:ext cx="1036793" cy="1159192"/>
          </a:xfrm>
          <a:prstGeom prst="rect">
            <a:avLst/>
          </a:prstGeom>
        </p:spPr>
      </p:pic>
    </p:spTree>
    <p:extLst>
      <p:ext uri="{BB962C8B-B14F-4D97-AF65-F5344CB8AC3E}">
        <p14:creationId xmlns:p14="http://schemas.microsoft.com/office/powerpoint/2010/main" val="9043495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3"/>
          <p:cNvSpPr/>
          <p:nvPr/>
        </p:nvSpPr>
        <p:spPr>
          <a:xfrm rot="18900000">
            <a:off x="4021844" y="1239356"/>
            <a:ext cx="585962" cy="585962"/>
          </a:xfrm>
          <a:prstGeom prst="roundRect">
            <a:avLst>
              <a:gd name="adj" fmla="val 9141"/>
            </a:avLst>
          </a:prstGeom>
          <a:gradFill flip="none" rotWithShape="1">
            <a:gsLst>
              <a:gs pos="0">
                <a:srgbClr val="BFBEBE"/>
              </a:gs>
              <a:gs pos="100000">
                <a:schemeClr val="bg1">
                  <a:lumMod val="9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pic>
        <p:nvPicPr>
          <p:cNvPr id="7" name="Picture 6"/>
          <p:cNvPicPr>
            <a:picLocks noChangeAspect="1"/>
          </p:cNvPicPr>
          <p:nvPr/>
        </p:nvPicPr>
        <p:blipFill>
          <a:blip r:embed="rId2"/>
          <a:srcRect l="23864" r="23864"/>
          <a:stretch/>
        </p:blipFill>
        <p:spPr>
          <a:xfrm>
            <a:off x="0" y="0"/>
            <a:ext cx="4572000" cy="4674989"/>
          </a:xfrm>
          <a:custGeom>
            <a:avLst/>
            <a:gdLst>
              <a:gd name="connsiteX0" fmla="*/ 0 w 6096000"/>
              <a:gd name="connsiteY0" fmla="*/ 0 h 6233318"/>
              <a:gd name="connsiteX1" fmla="*/ 4071342 w 6096000"/>
              <a:gd name="connsiteY1" fmla="*/ 0 h 6233318"/>
              <a:gd name="connsiteX2" fmla="*/ 6096000 w 6096000"/>
              <a:gd name="connsiteY2" fmla="*/ 2043514 h 6233318"/>
              <a:gd name="connsiteX3" fmla="*/ 1942974 w 6096000"/>
              <a:gd name="connsiteY3" fmla="*/ 6233318 h 6233318"/>
              <a:gd name="connsiteX4" fmla="*/ 0 w 6096000"/>
              <a:gd name="connsiteY4" fmla="*/ 6233318 h 6233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233318">
                <a:moveTo>
                  <a:pt x="0" y="0"/>
                </a:moveTo>
                <a:lnTo>
                  <a:pt x="4071342" y="0"/>
                </a:lnTo>
                <a:lnTo>
                  <a:pt x="6096000" y="2043514"/>
                </a:lnTo>
                <a:lnTo>
                  <a:pt x="1942974" y="6233318"/>
                </a:lnTo>
                <a:lnTo>
                  <a:pt x="0" y="6233318"/>
                </a:lnTo>
                <a:close/>
              </a:path>
            </a:pathLst>
          </a:custGeom>
        </p:spPr>
      </p:pic>
      <p:grpSp>
        <p:nvGrpSpPr>
          <p:cNvPr id="8" name="Group 7"/>
          <p:cNvGrpSpPr/>
          <p:nvPr/>
        </p:nvGrpSpPr>
        <p:grpSpPr>
          <a:xfrm>
            <a:off x="289759" y="0"/>
            <a:ext cx="930584" cy="361926"/>
            <a:chOff x="5401469" y="1588"/>
            <a:chExt cx="1389063" cy="540239"/>
          </a:xfrm>
        </p:grpSpPr>
        <p:sp>
          <p:nvSpPr>
            <p:cNvPr id="9" name="Freeform 5"/>
            <p:cNvSpPr>
              <a:spLocks/>
            </p:cNvSpPr>
            <p:nvPr/>
          </p:nvSpPr>
          <p:spPr bwMode="auto">
            <a:xfrm>
              <a:off x="5401469" y="1588"/>
              <a:ext cx="1205279" cy="540239"/>
            </a:xfrm>
            <a:custGeom>
              <a:avLst/>
              <a:gdLst>
                <a:gd name="T0" fmla="*/ 0 w 1410"/>
                <a:gd name="T1" fmla="*/ 0 h 632"/>
                <a:gd name="T2" fmla="*/ 630 w 1410"/>
                <a:gd name="T3" fmla="*/ 632 h 632"/>
                <a:gd name="T4" fmla="*/ 1410 w 1410"/>
                <a:gd name="T5" fmla="*/ 632 h 632"/>
                <a:gd name="T6" fmla="*/ 780 w 1410"/>
                <a:gd name="T7" fmla="*/ 0 h 632"/>
                <a:gd name="T8" fmla="*/ 0 w 1410"/>
                <a:gd name="T9" fmla="*/ 0 h 632"/>
              </a:gdLst>
              <a:ahLst/>
              <a:cxnLst>
                <a:cxn ang="0">
                  <a:pos x="T0" y="T1"/>
                </a:cxn>
                <a:cxn ang="0">
                  <a:pos x="T2" y="T3"/>
                </a:cxn>
                <a:cxn ang="0">
                  <a:pos x="T4" y="T5"/>
                </a:cxn>
                <a:cxn ang="0">
                  <a:pos x="T6" y="T7"/>
                </a:cxn>
                <a:cxn ang="0">
                  <a:pos x="T8" y="T9"/>
                </a:cxn>
              </a:cxnLst>
              <a:rect l="0" t="0" r="r" b="b"/>
              <a:pathLst>
                <a:path w="1410" h="632">
                  <a:moveTo>
                    <a:pt x="0" y="0"/>
                  </a:moveTo>
                  <a:lnTo>
                    <a:pt x="630" y="632"/>
                  </a:lnTo>
                  <a:lnTo>
                    <a:pt x="1410" y="632"/>
                  </a:lnTo>
                  <a:lnTo>
                    <a:pt x="780" y="0"/>
                  </a:lnTo>
                  <a:lnTo>
                    <a:pt x="0" y="0"/>
                  </a:lnTo>
                  <a:close/>
                </a:path>
              </a:pathLst>
            </a:custGeom>
            <a:gradFill flip="none" rotWithShape="1">
              <a:gsLst>
                <a:gs pos="0">
                  <a:srgbClr val="0C344C"/>
                </a:gs>
                <a:gs pos="100000">
                  <a:srgbClr val="19627F"/>
                </a:gs>
              </a:gsLst>
              <a:lin ang="0" scaled="1"/>
              <a:tileRect/>
            </a:gradFill>
            <a:ln>
              <a:noFill/>
            </a:ln>
          </p:spPr>
          <p:txBody>
            <a:bodyPr vert="horz" wrap="square" lIns="68580" tIns="34290" rIns="68580" bIns="34290" numCol="1" anchor="t" anchorCtr="0" compatLnSpc="1">
              <a:prstTxWarp prst="textNoShape">
                <a:avLst/>
              </a:prstTxWarp>
            </a:bodyPr>
            <a:lstStyle/>
            <a:p>
              <a:pPr defTabSz="685800">
                <a:buClrTx/>
              </a:pPr>
              <a:endParaRPr lang="en-US" sz="1350" kern="1200" dirty="0">
                <a:latin typeface="Calibri"/>
                <a:ea typeface="+mn-ea"/>
                <a:cs typeface="+mn-cs"/>
              </a:endParaRPr>
            </a:p>
          </p:txBody>
        </p:sp>
        <p:sp>
          <p:nvSpPr>
            <p:cNvPr id="10" name="Freeform 6"/>
            <p:cNvSpPr>
              <a:spLocks/>
            </p:cNvSpPr>
            <p:nvPr/>
          </p:nvSpPr>
          <p:spPr bwMode="auto">
            <a:xfrm>
              <a:off x="6252003" y="1588"/>
              <a:ext cx="538529" cy="426549"/>
            </a:xfrm>
            <a:custGeom>
              <a:avLst/>
              <a:gdLst>
                <a:gd name="T0" fmla="*/ 0 w 630"/>
                <a:gd name="T1" fmla="*/ 0 h 499"/>
                <a:gd name="T2" fmla="*/ 498 w 630"/>
                <a:gd name="T3" fmla="*/ 499 h 499"/>
                <a:gd name="T4" fmla="*/ 630 w 630"/>
                <a:gd name="T5" fmla="*/ 499 h 499"/>
                <a:gd name="T6" fmla="*/ 132 w 630"/>
                <a:gd name="T7" fmla="*/ 0 h 499"/>
                <a:gd name="T8" fmla="*/ 0 w 630"/>
                <a:gd name="T9" fmla="*/ 0 h 499"/>
              </a:gdLst>
              <a:ahLst/>
              <a:cxnLst>
                <a:cxn ang="0">
                  <a:pos x="T0" y="T1"/>
                </a:cxn>
                <a:cxn ang="0">
                  <a:pos x="T2" y="T3"/>
                </a:cxn>
                <a:cxn ang="0">
                  <a:pos x="T4" y="T5"/>
                </a:cxn>
                <a:cxn ang="0">
                  <a:pos x="T6" y="T7"/>
                </a:cxn>
                <a:cxn ang="0">
                  <a:pos x="T8" y="T9"/>
                </a:cxn>
              </a:cxnLst>
              <a:rect l="0" t="0" r="r" b="b"/>
              <a:pathLst>
                <a:path w="630" h="499">
                  <a:moveTo>
                    <a:pt x="0" y="0"/>
                  </a:moveTo>
                  <a:lnTo>
                    <a:pt x="498" y="499"/>
                  </a:lnTo>
                  <a:lnTo>
                    <a:pt x="630" y="499"/>
                  </a:lnTo>
                  <a:lnTo>
                    <a:pt x="132" y="0"/>
                  </a:lnTo>
                  <a:lnTo>
                    <a:pt x="0" y="0"/>
                  </a:lnTo>
                  <a:close/>
                </a:path>
              </a:pathLst>
            </a:custGeom>
            <a:solidFill>
              <a:srgbClr val="BFBEBE"/>
            </a:solidFill>
            <a:ln>
              <a:noFill/>
            </a:ln>
          </p:spPr>
          <p:txBody>
            <a:bodyPr vert="horz" wrap="square" lIns="68580" tIns="34290" rIns="68580" bIns="34290" numCol="1" anchor="t" anchorCtr="0" compatLnSpc="1">
              <a:prstTxWarp prst="textNoShape">
                <a:avLst/>
              </a:prstTxWarp>
            </a:bodyPr>
            <a:lstStyle/>
            <a:p>
              <a:pPr defTabSz="685800">
                <a:buClrTx/>
              </a:pPr>
              <a:endParaRPr lang="en-US" sz="1350" kern="1200">
                <a:latin typeface="Calibri"/>
                <a:ea typeface="+mn-ea"/>
                <a:cs typeface="+mn-cs"/>
              </a:endParaRPr>
            </a:p>
          </p:txBody>
        </p:sp>
      </p:grpSp>
      <p:sp>
        <p:nvSpPr>
          <p:cNvPr id="45" name="TextBox 25"/>
          <p:cNvSpPr txBox="1"/>
          <p:nvPr/>
        </p:nvSpPr>
        <p:spPr>
          <a:xfrm>
            <a:off x="4058612" y="2088536"/>
            <a:ext cx="4932988" cy="2800767"/>
          </a:xfrm>
          <a:prstGeom prst="rect">
            <a:avLst/>
          </a:prstGeom>
          <a:noFill/>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sz="1400" b="1" i="0" dirty="0">
                <a:solidFill>
                  <a:schemeClr val="accent1">
                    <a:lumMod val="50000"/>
                  </a:schemeClr>
                </a:solidFill>
                <a:effectLst/>
                <a:latin typeface="Roboto" panose="02000000000000000000" pitchFamily="2" charset="0"/>
                <a:ea typeface="Roboto" panose="02000000000000000000" pitchFamily="2" charset="0"/>
              </a:rPr>
              <a:t>• RMA Holding olarak, İzmir'de 12.000 m2'lik bir inşaat alanına sahip Radisson Aliağa oteli inşaat projesine başladık. Proje Haziran 2021'de tamamlandı.</a:t>
            </a:r>
          </a:p>
          <a:p>
            <a:pPr algn="l"/>
            <a:r>
              <a:rPr lang="tr-TR" sz="1400" b="1" i="0" dirty="0">
                <a:solidFill>
                  <a:schemeClr val="accent1">
                    <a:lumMod val="50000"/>
                  </a:schemeClr>
                </a:solidFill>
                <a:effectLst/>
                <a:latin typeface="Roboto" panose="02000000000000000000" pitchFamily="2" charset="0"/>
                <a:ea typeface="Roboto" panose="02000000000000000000" pitchFamily="2" charset="0"/>
              </a:rPr>
              <a:t>• Radisson Aliağa, RMA Holding çatısı altında dünya genelindeki 1,423 Radisson otelinden biri oldu ve Radisson'un hizmet anlayışı ve prensipleriyle faaliyet gösteriyor. 185 Odalı, 3 Toplantı Salonlu, 6 Küp Ofisli, 180 Kişilik Balo Salonlu, Spa Alanı, Fitness Merkezi, Hazer Restaurant, Patisserie Lobby Bar ve Starbucks ile dünya standartlarında konaklama hizmeti sunmaktadır. Radisson Aliağa İzmir, Türkiye'nin Kuzey Ege bölgesindeki ilk ve tek 5 yıldızlı otel unvanını alarak ödüllendirildi.</a:t>
            </a:r>
          </a:p>
          <a:p>
            <a:pPr defTabSz="685800">
              <a:buClrTx/>
            </a:pPr>
            <a:endParaRPr lang="en-US" sz="1400" b="1" dirty="0">
              <a:solidFill>
                <a:schemeClr val="accent1">
                  <a:lumMod val="50000"/>
                </a:schemeClr>
              </a:solidFill>
              <a:latin typeface="Roboto" panose="02000000000000000000" pitchFamily="2" charset="0"/>
              <a:ea typeface="Roboto" panose="02000000000000000000" pitchFamily="2" charset="0"/>
              <a:cs typeface="Calibri Light" panose="020F0302020204030204" pitchFamily="34" charset="0"/>
            </a:endParaRPr>
          </a:p>
        </p:txBody>
      </p:sp>
      <p:pic>
        <p:nvPicPr>
          <p:cNvPr id="5" name="Resim 4">
            <a:extLst>
              <a:ext uri="{FF2B5EF4-FFF2-40B4-BE49-F238E27FC236}">
                <a16:creationId xmlns:a16="http://schemas.microsoft.com/office/drawing/2014/main" id="{1A58A0FC-2C22-46D5-AB73-0A999E695AAE}"/>
              </a:ext>
            </a:extLst>
          </p:cNvPr>
          <p:cNvPicPr>
            <a:picLocks noChangeAspect="1"/>
          </p:cNvPicPr>
          <p:nvPr/>
        </p:nvPicPr>
        <p:blipFill>
          <a:blip r:embed="rId3"/>
          <a:srcRect/>
          <a:stretch/>
        </p:blipFill>
        <p:spPr>
          <a:xfrm>
            <a:off x="7189868" y="1081698"/>
            <a:ext cx="1656420" cy="636065"/>
          </a:xfrm>
          <a:prstGeom prst="rect">
            <a:avLst/>
          </a:prstGeom>
        </p:spPr>
      </p:pic>
    </p:spTree>
    <p:extLst>
      <p:ext uri="{BB962C8B-B14F-4D97-AF65-F5344CB8AC3E}">
        <p14:creationId xmlns:p14="http://schemas.microsoft.com/office/powerpoint/2010/main" val="41289419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3"/>
          <p:cNvSpPr/>
          <p:nvPr/>
        </p:nvSpPr>
        <p:spPr>
          <a:xfrm rot="18900000">
            <a:off x="4021844" y="1239356"/>
            <a:ext cx="585962" cy="585962"/>
          </a:xfrm>
          <a:prstGeom prst="roundRect">
            <a:avLst>
              <a:gd name="adj" fmla="val 9141"/>
            </a:avLst>
          </a:prstGeom>
          <a:gradFill flip="none" rotWithShape="1">
            <a:gsLst>
              <a:gs pos="0">
                <a:srgbClr val="BFBEBE"/>
              </a:gs>
              <a:gs pos="100000">
                <a:schemeClr val="bg1">
                  <a:lumMod val="9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pic>
        <p:nvPicPr>
          <p:cNvPr id="7" name="Picture 6"/>
          <p:cNvPicPr>
            <a:picLocks noChangeAspect="1"/>
          </p:cNvPicPr>
          <p:nvPr/>
        </p:nvPicPr>
        <p:blipFill>
          <a:blip r:embed="rId2"/>
          <a:srcRect l="23106" r="23106"/>
          <a:stretch/>
        </p:blipFill>
        <p:spPr>
          <a:xfrm>
            <a:off x="0" y="0"/>
            <a:ext cx="4572000" cy="4674989"/>
          </a:xfrm>
          <a:custGeom>
            <a:avLst/>
            <a:gdLst>
              <a:gd name="connsiteX0" fmla="*/ 0 w 6096000"/>
              <a:gd name="connsiteY0" fmla="*/ 0 h 6233318"/>
              <a:gd name="connsiteX1" fmla="*/ 4071342 w 6096000"/>
              <a:gd name="connsiteY1" fmla="*/ 0 h 6233318"/>
              <a:gd name="connsiteX2" fmla="*/ 6096000 w 6096000"/>
              <a:gd name="connsiteY2" fmla="*/ 2043514 h 6233318"/>
              <a:gd name="connsiteX3" fmla="*/ 1942974 w 6096000"/>
              <a:gd name="connsiteY3" fmla="*/ 6233318 h 6233318"/>
              <a:gd name="connsiteX4" fmla="*/ 0 w 6096000"/>
              <a:gd name="connsiteY4" fmla="*/ 6233318 h 6233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233318">
                <a:moveTo>
                  <a:pt x="0" y="0"/>
                </a:moveTo>
                <a:lnTo>
                  <a:pt x="4071342" y="0"/>
                </a:lnTo>
                <a:lnTo>
                  <a:pt x="6096000" y="2043514"/>
                </a:lnTo>
                <a:lnTo>
                  <a:pt x="1942974" y="6233318"/>
                </a:lnTo>
                <a:lnTo>
                  <a:pt x="0" y="6233318"/>
                </a:lnTo>
                <a:close/>
              </a:path>
            </a:pathLst>
          </a:custGeom>
        </p:spPr>
      </p:pic>
      <p:grpSp>
        <p:nvGrpSpPr>
          <p:cNvPr id="8" name="Group 7"/>
          <p:cNvGrpSpPr/>
          <p:nvPr/>
        </p:nvGrpSpPr>
        <p:grpSpPr>
          <a:xfrm>
            <a:off x="289759" y="0"/>
            <a:ext cx="930584" cy="361926"/>
            <a:chOff x="5401469" y="1588"/>
            <a:chExt cx="1389063" cy="540239"/>
          </a:xfrm>
        </p:grpSpPr>
        <p:sp>
          <p:nvSpPr>
            <p:cNvPr id="9" name="Freeform 5"/>
            <p:cNvSpPr>
              <a:spLocks/>
            </p:cNvSpPr>
            <p:nvPr/>
          </p:nvSpPr>
          <p:spPr bwMode="auto">
            <a:xfrm>
              <a:off x="5401469" y="1588"/>
              <a:ext cx="1205279" cy="540239"/>
            </a:xfrm>
            <a:custGeom>
              <a:avLst/>
              <a:gdLst>
                <a:gd name="T0" fmla="*/ 0 w 1410"/>
                <a:gd name="T1" fmla="*/ 0 h 632"/>
                <a:gd name="T2" fmla="*/ 630 w 1410"/>
                <a:gd name="T3" fmla="*/ 632 h 632"/>
                <a:gd name="T4" fmla="*/ 1410 w 1410"/>
                <a:gd name="T5" fmla="*/ 632 h 632"/>
                <a:gd name="T6" fmla="*/ 780 w 1410"/>
                <a:gd name="T7" fmla="*/ 0 h 632"/>
                <a:gd name="T8" fmla="*/ 0 w 1410"/>
                <a:gd name="T9" fmla="*/ 0 h 632"/>
              </a:gdLst>
              <a:ahLst/>
              <a:cxnLst>
                <a:cxn ang="0">
                  <a:pos x="T0" y="T1"/>
                </a:cxn>
                <a:cxn ang="0">
                  <a:pos x="T2" y="T3"/>
                </a:cxn>
                <a:cxn ang="0">
                  <a:pos x="T4" y="T5"/>
                </a:cxn>
                <a:cxn ang="0">
                  <a:pos x="T6" y="T7"/>
                </a:cxn>
                <a:cxn ang="0">
                  <a:pos x="T8" y="T9"/>
                </a:cxn>
              </a:cxnLst>
              <a:rect l="0" t="0" r="r" b="b"/>
              <a:pathLst>
                <a:path w="1410" h="632">
                  <a:moveTo>
                    <a:pt x="0" y="0"/>
                  </a:moveTo>
                  <a:lnTo>
                    <a:pt x="630" y="632"/>
                  </a:lnTo>
                  <a:lnTo>
                    <a:pt x="1410" y="632"/>
                  </a:lnTo>
                  <a:lnTo>
                    <a:pt x="780" y="0"/>
                  </a:lnTo>
                  <a:lnTo>
                    <a:pt x="0" y="0"/>
                  </a:lnTo>
                  <a:close/>
                </a:path>
              </a:pathLst>
            </a:custGeom>
            <a:gradFill flip="none" rotWithShape="1">
              <a:gsLst>
                <a:gs pos="0">
                  <a:srgbClr val="0C344C"/>
                </a:gs>
                <a:gs pos="100000">
                  <a:srgbClr val="19627F"/>
                </a:gs>
              </a:gsLst>
              <a:lin ang="0" scaled="1"/>
              <a:tileRect/>
            </a:gradFill>
            <a:ln>
              <a:noFill/>
            </a:ln>
          </p:spPr>
          <p:txBody>
            <a:bodyPr vert="horz" wrap="square" lIns="68580" tIns="34290" rIns="68580" bIns="34290" numCol="1" anchor="t" anchorCtr="0" compatLnSpc="1">
              <a:prstTxWarp prst="textNoShape">
                <a:avLst/>
              </a:prstTxWarp>
            </a:bodyPr>
            <a:lstStyle/>
            <a:p>
              <a:pPr defTabSz="685800">
                <a:buClrTx/>
              </a:pPr>
              <a:endParaRPr lang="en-US" sz="1350" kern="1200" dirty="0">
                <a:latin typeface="Calibri"/>
                <a:ea typeface="+mn-ea"/>
                <a:cs typeface="+mn-cs"/>
              </a:endParaRPr>
            </a:p>
          </p:txBody>
        </p:sp>
        <p:sp>
          <p:nvSpPr>
            <p:cNvPr id="10" name="Freeform 6"/>
            <p:cNvSpPr>
              <a:spLocks/>
            </p:cNvSpPr>
            <p:nvPr/>
          </p:nvSpPr>
          <p:spPr bwMode="auto">
            <a:xfrm>
              <a:off x="6252003" y="1588"/>
              <a:ext cx="538529" cy="426549"/>
            </a:xfrm>
            <a:custGeom>
              <a:avLst/>
              <a:gdLst>
                <a:gd name="T0" fmla="*/ 0 w 630"/>
                <a:gd name="T1" fmla="*/ 0 h 499"/>
                <a:gd name="T2" fmla="*/ 498 w 630"/>
                <a:gd name="T3" fmla="*/ 499 h 499"/>
                <a:gd name="T4" fmla="*/ 630 w 630"/>
                <a:gd name="T5" fmla="*/ 499 h 499"/>
                <a:gd name="T6" fmla="*/ 132 w 630"/>
                <a:gd name="T7" fmla="*/ 0 h 499"/>
                <a:gd name="T8" fmla="*/ 0 w 630"/>
                <a:gd name="T9" fmla="*/ 0 h 499"/>
              </a:gdLst>
              <a:ahLst/>
              <a:cxnLst>
                <a:cxn ang="0">
                  <a:pos x="T0" y="T1"/>
                </a:cxn>
                <a:cxn ang="0">
                  <a:pos x="T2" y="T3"/>
                </a:cxn>
                <a:cxn ang="0">
                  <a:pos x="T4" y="T5"/>
                </a:cxn>
                <a:cxn ang="0">
                  <a:pos x="T6" y="T7"/>
                </a:cxn>
                <a:cxn ang="0">
                  <a:pos x="T8" y="T9"/>
                </a:cxn>
              </a:cxnLst>
              <a:rect l="0" t="0" r="r" b="b"/>
              <a:pathLst>
                <a:path w="630" h="499">
                  <a:moveTo>
                    <a:pt x="0" y="0"/>
                  </a:moveTo>
                  <a:lnTo>
                    <a:pt x="498" y="499"/>
                  </a:lnTo>
                  <a:lnTo>
                    <a:pt x="630" y="499"/>
                  </a:lnTo>
                  <a:lnTo>
                    <a:pt x="132" y="0"/>
                  </a:lnTo>
                  <a:lnTo>
                    <a:pt x="0" y="0"/>
                  </a:lnTo>
                  <a:close/>
                </a:path>
              </a:pathLst>
            </a:custGeom>
            <a:solidFill>
              <a:srgbClr val="BFBEBE"/>
            </a:solidFill>
            <a:ln>
              <a:noFill/>
            </a:ln>
          </p:spPr>
          <p:txBody>
            <a:bodyPr vert="horz" wrap="square" lIns="68580" tIns="34290" rIns="68580" bIns="34290" numCol="1" anchor="t" anchorCtr="0" compatLnSpc="1">
              <a:prstTxWarp prst="textNoShape">
                <a:avLst/>
              </a:prstTxWarp>
            </a:bodyPr>
            <a:lstStyle/>
            <a:p>
              <a:pPr defTabSz="685800">
                <a:buClrTx/>
              </a:pPr>
              <a:endParaRPr lang="en-US" sz="1350" kern="1200">
                <a:latin typeface="Calibri"/>
                <a:ea typeface="+mn-ea"/>
                <a:cs typeface="+mn-cs"/>
              </a:endParaRPr>
            </a:p>
          </p:txBody>
        </p:sp>
      </p:grpSp>
      <p:sp>
        <p:nvSpPr>
          <p:cNvPr id="45" name="TextBox 25"/>
          <p:cNvSpPr txBox="1"/>
          <p:nvPr/>
        </p:nvSpPr>
        <p:spPr>
          <a:xfrm>
            <a:off x="4058612" y="2293415"/>
            <a:ext cx="4932988" cy="1292662"/>
          </a:xfrm>
          <a:prstGeom prst="rect">
            <a:avLst/>
          </a:prstGeom>
          <a:noFill/>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buClrTx/>
            </a:pPr>
            <a:r>
              <a:rPr lang="en-US" sz="14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Yalıkavak</a:t>
            </a:r>
            <a:r>
              <a:rPr lang="en-US" sz="1400" b="1" dirty="0">
                <a:solidFill>
                  <a:srgbClr val="0C344C"/>
                </a:solidFill>
                <a:latin typeface="Roboto" panose="02000000000000000000" pitchFamily="2" charset="0"/>
                <a:ea typeface="Roboto" panose="02000000000000000000" pitchFamily="2" charset="0"/>
                <a:cs typeface="Calibri Light" panose="020F0302020204030204" pitchFamily="34" charset="0"/>
              </a:rPr>
              <a:t> Marina </a:t>
            </a:r>
            <a:r>
              <a:rPr lang="en-US" sz="14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Adası</a:t>
            </a:r>
            <a:r>
              <a:rPr lang="en-US" sz="14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4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Genişletme</a:t>
            </a:r>
            <a:r>
              <a:rPr lang="en-US" sz="14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4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Projesi</a:t>
            </a:r>
            <a:r>
              <a:rPr lang="en-US" sz="1400" b="1" dirty="0">
                <a:solidFill>
                  <a:srgbClr val="0C344C"/>
                </a:solidFill>
                <a:latin typeface="Roboto" panose="02000000000000000000" pitchFamily="2" charset="0"/>
                <a:ea typeface="Roboto" panose="02000000000000000000" pitchFamily="2" charset="0"/>
                <a:cs typeface="Calibri Light" panose="020F0302020204030204" pitchFamily="34" charset="0"/>
              </a:rPr>
              <a:t>, Bodrum, </a:t>
            </a:r>
            <a:r>
              <a:rPr lang="en-US" sz="14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Türkiye'deki</a:t>
            </a:r>
            <a:r>
              <a:rPr lang="en-US" sz="14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4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inşaat</a:t>
            </a:r>
            <a:r>
              <a:rPr lang="en-US" sz="14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4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projelerimizden</a:t>
            </a:r>
            <a:r>
              <a:rPr lang="en-US" sz="14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4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biridir</a:t>
            </a:r>
            <a:r>
              <a:rPr lang="en-US" sz="14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4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ve</a:t>
            </a:r>
            <a:r>
              <a:rPr lang="en-US" sz="1400" b="1" dirty="0">
                <a:solidFill>
                  <a:srgbClr val="0C344C"/>
                </a:solidFill>
                <a:latin typeface="Roboto" panose="02000000000000000000" pitchFamily="2" charset="0"/>
                <a:ea typeface="Roboto" panose="02000000000000000000" pitchFamily="2" charset="0"/>
                <a:cs typeface="Calibri Light" panose="020F0302020204030204" pitchFamily="34" charset="0"/>
              </a:rPr>
              <a:t> 11.000 m2'lik </a:t>
            </a:r>
            <a:r>
              <a:rPr lang="en-US" sz="14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bir</a:t>
            </a:r>
            <a:r>
              <a:rPr lang="en-US" sz="14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4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alanı</a:t>
            </a:r>
            <a:r>
              <a:rPr lang="en-US" sz="14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4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kapsamaktadır</a:t>
            </a:r>
            <a:r>
              <a:rPr lang="en-US" sz="1400" b="1" dirty="0">
                <a:solidFill>
                  <a:srgbClr val="0C344C"/>
                </a:solidFill>
                <a:latin typeface="Roboto" panose="02000000000000000000" pitchFamily="2" charset="0"/>
                <a:ea typeface="Roboto" panose="02000000000000000000" pitchFamily="2" charset="0"/>
                <a:cs typeface="Calibri Light" panose="020F0302020204030204" pitchFamily="34" charset="0"/>
              </a:rPr>
              <a:t>. RMA </a:t>
            </a:r>
            <a:r>
              <a:rPr lang="en-US" sz="14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Holding'in</a:t>
            </a:r>
            <a:r>
              <a:rPr lang="en-US" sz="14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4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inşaat</a:t>
            </a:r>
            <a:r>
              <a:rPr lang="en-US" sz="14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4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birimi</a:t>
            </a:r>
            <a:r>
              <a:rPr lang="en-US" sz="14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4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yaz</a:t>
            </a:r>
            <a:r>
              <a:rPr lang="en-US" sz="14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4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aylarında</a:t>
            </a:r>
            <a:r>
              <a:rPr lang="en-US" sz="1400" b="1" dirty="0">
                <a:solidFill>
                  <a:srgbClr val="0C344C"/>
                </a:solidFill>
                <a:latin typeface="Roboto" panose="02000000000000000000" pitchFamily="2" charset="0"/>
                <a:ea typeface="Roboto" panose="02000000000000000000" pitchFamily="2" charset="0"/>
                <a:cs typeface="Calibri Light" panose="020F0302020204030204" pitchFamily="34" charset="0"/>
              </a:rPr>
              <a:t> 2021'de, 16 </a:t>
            </a:r>
            <a:r>
              <a:rPr lang="en-US" sz="14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mağaza</a:t>
            </a:r>
            <a:r>
              <a:rPr lang="en-US" sz="14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4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ve</a:t>
            </a:r>
            <a:r>
              <a:rPr lang="en-US" sz="14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4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restoranın</a:t>
            </a:r>
            <a:r>
              <a:rPr lang="en-US" sz="14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4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iç</a:t>
            </a:r>
            <a:r>
              <a:rPr lang="en-US" sz="14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4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mekan</a:t>
            </a:r>
            <a:r>
              <a:rPr lang="en-US" sz="14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4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düzenlemesi</a:t>
            </a:r>
            <a:r>
              <a:rPr lang="en-US" sz="14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4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kapsamında</a:t>
            </a:r>
            <a:r>
              <a:rPr lang="en-US" sz="1400" b="1" dirty="0">
                <a:solidFill>
                  <a:srgbClr val="0C344C"/>
                </a:solidFill>
                <a:latin typeface="Roboto" panose="02000000000000000000" pitchFamily="2" charset="0"/>
                <a:ea typeface="Roboto" panose="02000000000000000000" pitchFamily="2" charset="0"/>
                <a:cs typeface="Calibri Light" panose="020F0302020204030204" pitchFamily="34" charset="0"/>
              </a:rPr>
              <a:t> 6500 m2 </a:t>
            </a:r>
            <a:r>
              <a:rPr lang="en-US" sz="14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açık</a:t>
            </a:r>
            <a:r>
              <a:rPr lang="en-US" sz="14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4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ve</a:t>
            </a:r>
            <a:r>
              <a:rPr lang="en-US" sz="1400" b="1" dirty="0">
                <a:solidFill>
                  <a:srgbClr val="0C344C"/>
                </a:solidFill>
                <a:latin typeface="Roboto" panose="02000000000000000000" pitchFamily="2" charset="0"/>
                <a:ea typeface="Roboto" panose="02000000000000000000" pitchFamily="2" charset="0"/>
                <a:cs typeface="Calibri Light" panose="020F0302020204030204" pitchFamily="34" charset="0"/>
              </a:rPr>
              <a:t> 500 m2 </a:t>
            </a:r>
            <a:r>
              <a:rPr lang="en-US" sz="14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kapalı</a:t>
            </a:r>
            <a:r>
              <a:rPr lang="en-US" sz="14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4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alanı</a:t>
            </a:r>
            <a:r>
              <a:rPr lang="en-US" sz="14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4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içeren</a:t>
            </a:r>
            <a:r>
              <a:rPr lang="en-US" sz="14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4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projeyi</a:t>
            </a:r>
            <a:r>
              <a:rPr lang="en-US" sz="14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4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tamamladı</a:t>
            </a:r>
            <a:r>
              <a:rPr lang="en-US" sz="1400" b="1" dirty="0">
                <a:solidFill>
                  <a:srgbClr val="0C344C"/>
                </a:solidFill>
                <a:latin typeface="Roboto" panose="02000000000000000000" pitchFamily="2" charset="0"/>
                <a:ea typeface="Roboto" panose="02000000000000000000" pitchFamily="2" charset="0"/>
                <a:cs typeface="Calibri Light" panose="020F0302020204030204" pitchFamily="34" charset="0"/>
              </a:rPr>
              <a:t>.</a:t>
            </a:r>
          </a:p>
        </p:txBody>
      </p:sp>
      <p:pic>
        <p:nvPicPr>
          <p:cNvPr id="6" name="Resim 5">
            <a:extLst>
              <a:ext uri="{FF2B5EF4-FFF2-40B4-BE49-F238E27FC236}">
                <a16:creationId xmlns:a16="http://schemas.microsoft.com/office/drawing/2014/main" id="{E408985B-F74E-4015-B7F9-FB68C69BF068}"/>
              </a:ext>
            </a:extLst>
          </p:cNvPr>
          <p:cNvPicPr>
            <a:picLocks noChangeAspect="1"/>
          </p:cNvPicPr>
          <p:nvPr/>
        </p:nvPicPr>
        <p:blipFill>
          <a:blip r:embed="rId3"/>
          <a:stretch>
            <a:fillRect/>
          </a:stretch>
        </p:blipFill>
        <p:spPr>
          <a:xfrm>
            <a:off x="6743607" y="1117999"/>
            <a:ext cx="2133785" cy="693480"/>
          </a:xfrm>
          <a:prstGeom prst="rect">
            <a:avLst/>
          </a:prstGeom>
        </p:spPr>
      </p:pic>
      <p:sp>
        <p:nvSpPr>
          <p:cNvPr id="14" name="Metin kutusu 13">
            <a:extLst>
              <a:ext uri="{FF2B5EF4-FFF2-40B4-BE49-F238E27FC236}">
                <a16:creationId xmlns:a16="http://schemas.microsoft.com/office/drawing/2014/main" id="{713B7CCC-B837-4E5C-8DC8-B730D03FE681}"/>
              </a:ext>
            </a:extLst>
          </p:cNvPr>
          <p:cNvSpPr txBox="1"/>
          <p:nvPr/>
        </p:nvSpPr>
        <p:spPr>
          <a:xfrm>
            <a:off x="3397455" y="3698681"/>
            <a:ext cx="5966284" cy="307777"/>
          </a:xfrm>
          <a:prstGeom prst="rect">
            <a:avLst/>
          </a:prstGeom>
          <a:noFill/>
        </p:spPr>
        <p:txBody>
          <a:bodyPr wrap="square">
            <a:spAutoFit/>
          </a:bodyPr>
          <a:lstStyle/>
          <a:p>
            <a:r>
              <a:rPr lang="tr-TR" dirty="0"/>
              <a:t>❖  </a:t>
            </a:r>
            <a:r>
              <a:rPr lang="tr-TR" dirty="0" err="1"/>
              <a:t>Birds</a:t>
            </a:r>
            <a:r>
              <a:rPr lang="tr-TR" dirty="0"/>
              <a:t>  ❖  </a:t>
            </a:r>
            <a:r>
              <a:rPr lang="tr-TR" dirty="0" err="1"/>
              <a:t>Fauchon</a:t>
            </a:r>
            <a:r>
              <a:rPr lang="tr-TR" dirty="0"/>
              <a:t> Paris  ❖  </a:t>
            </a:r>
            <a:r>
              <a:rPr lang="tr-TR" dirty="0" err="1"/>
              <a:t>Sakhalin</a:t>
            </a:r>
            <a:r>
              <a:rPr lang="tr-TR" dirty="0"/>
              <a:t>  ❖  </a:t>
            </a:r>
            <a:r>
              <a:rPr lang="tr-TR" dirty="0" err="1"/>
              <a:t>Loro</a:t>
            </a:r>
            <a:r>
              <a:rPr lang="tr-TR" dirty="0"/>
              <a:t> </a:t>
            </a:r>
            <a:r>
              <a:rPr lang="tr-TR" dirty="0" err="1"/>
              <a:t>Piana</a:t>
            </a:r>
            <a:r>
              <a:rPr lang="tr-TR" dirty="0"/>
              <a:t>  ❖  </a:t>
            </a:r>
            <a:r>
              <a:rPr lang="tr-TR" dirty="0" err="1"/>
              <a:t>Classico</a:t>
            </a:r>
            <a:endParaRPr lang="tr-TR" dirty="0"/>
          </a:p>
        </p:txBody>
      </p:sp>
    </p:spTree>
    <p:extLst>
      <p:ext uri="{BB962C8B-B14F-4D97-AF65-F5344CB8AC3E}">
        <p14:creationId xmlns:p14="http://schemas.microsoft.com/office/powerpoint/2010/main" val="11404550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3"/>
          <p:cNvSpPr/>
          <p:nvPr/>
        </p:nvSpPr>
        <p:spPr>
          <a:xfrm rot="18900000">
            <a:off x="4021844" y="1239356"/>
            <a:ext cx="585962" cy="585962"/>
          </a:xfrm>
          <a:prstGeom prst="roundRect">
            <a:avLst>
              <a:gd name="adj" fmla="val 9141"/>
            </a:avLst>
          </a:prstGeom>
          <a:gradFill flip="none" rotWithShape="1">
            <a:gsLst>
              <a:gs pos="0">
                <a:srgbClr val="BFBEBE"/>
              </a:gs>
              <a:gs pos="100000">
                <a:schemeClr val="bg1">
                  <a:lumMod val="9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pic>
        <p:nvPicPr>
          <p:cNvPr id="7" name="Picture 6"/>
          <p:cNvPicPr>
            <a:picLocks noChangeAspect="1"/>
          </p:cNvPicPr>
          <p:nvPr/>
        </p:nvPicPr>
        <p:blipFill>
          <a:blip r:embed="rId2"/>
          <a:srcRect l="17415" r="17415"/>
          <a:stretch/>
        </p:blipFill>
        <p:spPr>
          <a:xfrm>
            <a:off x="0" y="0"/>
            <a:ext cx="4572000" cy="4674989"/>
          </a:xfrm>
          <a:custGeom>
            <a:avLst/>
            <a:gdLst>
              <a:gd name="connsiteX0" fmla="*/ 0 w 6096000"/>
              <a:gd name="connsiteY0" fmla="*/ 0 h 6233318"/>
              <a:gd name="connsiteX1" fmla="*/ 4071342 w 6096000"/>
              <a:gd name="connsiteY1" fmla="*/ 0 h 6233318"/>
              <a:gd name="connsiteX2" fmla="*/ 6096000 w 6096000"/>
              <a:gd name="connsiteY2" fmla="*/ 2043514 h 6233318"/>
              <a:gd name="connsiteX3" fmla="*/ 1942974 w 6096000"/>
              <a:gd name="connsiteY3" fmla="*/ 6233318 h 6233318"/>
              <a:gd name="connsiteX4" fmla="*/ 0 w 6096000"/>
              <a:gd name="connsiteY4" fmla="*/ 6233318 h 6233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233318">
                <a:moveTo>
                  <a:pt x="0" y="0"/>
                </a:moveTo>
                <a:lnTo>
                  <a:pt x="4071342" y="0"/>
                </a:lnTo>
                <a:lnTo>
                  <a:pt x="6096000" y="2043514"/>
                </a:lnTo>
                <a:lnTo>
                  <a:pt x="1942974" y="6233318"/>
                </a:lnTo>
                <a:lnTo>
                  <a:pt x="0" y="6233318"/>
                </a:lnTo>
                <a:close/>
              </a:path>
            </a:pathLst>
          </a:custGeom>
        </p:spPr>
      </p:pic>
      <p:grpSp>
        <p:nvGrpSpPr>
          <p:cNvPr id="8" name="Group 7"/>
          <p:cNvGrpSpPr/>
          <p:nvPr/>
        </p:nvGrpSpPr>
        <p:grpSpPr>
          <a:xfrm>
            <a:off x="289759" y="0"/>
            <a:ext cx="930584" cy="361926"/>
            <a:chOff x="5401469" y="1588"/>
            <a:chExt cx="1389063" cy="540239"/>
          </a:xfrm>
        </p:grpSpPr>
        <p:sp>
          <p:nvSpPr>
            <p:cNvPr id="9" name="Freeform 5"/>
            <p:cNvSpPr>
              <a:spLocks/>
            </p:cNvSpPr>
            <p:nvPr/>
          </p:nvSpPr>
          <p:spPr bwMode="auto">
            <a:xfrm>
              <a:off x="5401469" y="1588"/>
              <a:ext cx="1205279" cy="540239"/>
            </a:xfrm>
            <a:custGeom>
              <a:avLst/>
              <a:gdLst>
                <a:gd name="T0" fmla="*/ 0 w 1410"/>
                <a:gd name="T1" fmla="*/ 0 h 632"/>
                <a:gd name="T2" fmla="*/ 630 w 1410"/>
                <a:gd name="T3" fmla="*/ 632 h 632"/>
                <a:gd name="T4" fmla="*/ 1410 w 1410"/>
                <a:gd name="T5" fmla="*/ 632 h 632"/>
                <a:gd name="T6" fmla="*/ 780 w 1410"/>
                <a:gd name="T7" fmla="*/ 0 h 632"/>
                <a:gd name="T8" fmla="*/ 0 w 1410"/>
                <a:gd name="T9" fmla="*/ 0 h 632"/>
              </a:gdLst>
              <a:ahLst/>
              <a:cxnLst>
                <a:cxn ang="0">
                  <a:pos x="T0" y="T1"/>
                </a:cxn>
                <a:cxn ang="0">
                  <a:pos x="T2" y="T3"/>
                </a:cxn>
                <a:cxn ang="0">
                  <a:pos x="T4" y="T5"/>
                </a:cxn>
                <a:cxn ang="0">
                  <a:pos x="T6" y="T7"/>
                </a:cxn>
                <a:cxn ang="0">
                  <a:pos x="T8" y="T9"/>
                </a:cxn>
              </a:cxnLst>
              <a:rect l="0" t="0" r="r" b="b"/>
              <a:pathLst>
                <a:path w="1410" h="632">
                  <a:moveTo>
                    <a:pt x="0" y="0"/>
                  </a:moveTo>
                  <a:lnTo>
                    <a:pt x="630" y="632"/>
                  </a:lnTo>
                  <a:lnTo>
                    <a:pt x="1410" y="632"/>
                  </a:lnTo>
                  <a:lnTo>
                    <a:pt x="780" y="0"/>
                  </a:lnTo>
                  <a:lnTo>
                    <a:pt x="0" y="0"/>
                  </a:lnTo>
                  <a:close/>
                </a:path>
              </a:pathLst>
            </a:custGeom>
            <a:gradFill flip="none" rotWithShape="1">
              <a:gsLst>
                <a:gs pos="0">
                  <a:srgbClr val="0C344C"/>
                </a:gs>
                <a:gs pos="100000">
                  <a:srgbClr val="19627F"/>
                </a:gs>
              </a:gsLst>
              <a:lin ang="0" scaled="1"/>
              <a:tileRect/>
            </a:gradFill>
            <a:ln>
              <a:noFill/>
            </a:ln>
          </p:spPr>
          <p:txBody>
            <a:bodyPr vert="horz" wrap="square" lIns="68580" tIns="34290" rIns="68580" bIns="34290" numCol="1" anchor="t" anchorCtr="0" compatLnSpc="1">
              <a:prstTxWarp prst="textNoShape">
                <a:avLst/>
              </a:prstTxWarp>
            </a:bodyPr>
            <a:lstStyle/>
            <a:p>
              <a:pPr defTabSz="685800">
                <a:buClrTx/>
              </a:pPr>
              <a:endParaRPr lang="en-US" sz="1350" kern="1200" dirty="0">
                <a:latin typeface="Calibri"/>
                <a:ea typeface="+mn-ea"/>
                <a:cs typeface="+mn-cs"/>
              </a:endParaRPr>
            </a:p>
          </p:txBody>
        </p:sp>
        <p:sp>
          <p:nvSpPr>
            <p:cNvPr id="10" name="Freeform 6"/>
            <p:cNvSpPr>
              <a:spLocks/>
            </p:cNvSpPr>
            <p:nvPr/>
          </p:nvSpPr>
          <p:spPr bwMode="auto">
            <a:xfrm>
              <a:off x="6252003" y="1588"/>
              <a:ext cx="538529" cy="426549"/>
            </a:xfrm>
            <a:custGeom>
              <a:avLst/>
              <a:gdLst>
                <a:gd name="T0" fmla="*/ 0 w 630"/>
                <a:gd name="T1" fmla="*/ 0 h 499"/>
                <a:gd name="T2" fmla="*/ 498 w 630"/>
                <a:gd name="T3" fmla="*/ 499 h 499"/>
                <a:gd name="T4" fmla="*/ 630 w 630"/>
                <a:gd name="T5" fmla="*/ 499 h 499"/>
                <a:gd name="T6" fmla="*/ 132 w 630"/>
                <a:gd name="T7" fmla="*/ 0 h 499"/>
                <a:gd name="T8" fmla="*/ 0 w 630"/>
                <a:gd name="T9" fmla="*/ 0 h 499"/>
              </a:gdLst>
              <a:ahLst/>
              <a:cxnLst>
                <a:cxn ang="0">
                  <a:pos x="T0" y="T1"/>
                </a:cxn>
                <a:cxn ang="0">
                  <a:pos x="T2" y="T3"/>
                </a:cxn>
                <a:cxn ang="0">
                  <a:pos x="T4" y="T5"/>
                </a:cxn>
                <a:cxn ang="0">
                  <a:pos x="T6" y="T7"/>
                </a:cxn>
                <a:cxn ang="0">
                  <a:pos x="T8" y="T9"/>
                </a:cxn>
              </a:cxnLst>
              <a:rect l="0" t="0" r="r" b="b"/>
              <a:pathLst>
                <a:path w="630" h="499">
                  <a:moveTo>
                    <a:pt x="0" y="0"/>
                  </a:moveTo>
                  <a:lnTo>
                    <a:pt x="498" y="499"/>
                  </a:lnTo>
                  <a:lnTo>
                    <a:pt x="630" y="499"/>
                  </a:lnTo>
                  <a:lnTo>
                    <a:pt x="132" y="0"/>
                  </a:lnTo>
                  <a:lnTo>
                    <a:pt x="0" y="0"/>
                  </a:lnTo>
                  <a:close/>
                </a:path>
              </a:pathLst>
            </a:custGeom>
            <a:solidFill>
              <a:srgbClr val="BFBEBE"/>
            </a:solidFill>
            <a:ln>
              <a:noFill/>
            </a:ln>
          </p:spPr>
          <p:txBody>
            <a:bodyPr vert="horz" wrap="square" lIns="68580" tIns="34290" rIns="68580" bIns="34290" numCol="1" anchor="t" anchorCtr="0" compatLnSpc="1">
              <a:prstTxWarp prst="textNoShape">
                <a:avLst/>
              </a:prstTxWarp>
            </a:bodyPr>
            <a:lstStyle/>
            <a:p>
              <a:pPr defTabSz="685800">
                <a:buClrTx/>
              </a:pPr>
              <a:endParaRPr lang="en-US" sz="1350" kern="1200">
                <a:latin typeface="Calibri"/>
                <a:ea typeface="+mn-ea"/>
                <a:cs typeface="+mn-cs"/>
              </a:endParaRPr>
            </a:p>
          </p:txBody>
        </p:sp>
      </p:grpSp>
      <p:sp>
        <p:nvSpPr>
          <p:cNvPr id="45" name="TextBox 25"/>
          <p:cNvSpPr txBox="1"/>
          <p:nvPr/>
        </p:nvSpPr>
        <p:spPr>
          <a:xfrm>
            <a:off x="6272742" y="2571750"/>
            <a:ext cx="2769658" cy="1231106"/>
          </a:xfrm>
          <a:prstGeom prst="rect">
            <a:avLst/>
          </a:prstGeom>
          <a:noFill/>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buClrTx/>
            </a:pPr>
            <a:r>
              <a:rPr lang="tr-TR" sz="1600" b="1" dirty="0">
                <a:solidFill>
                  <a:srgbClr val="0C344C"/>
                </a:solidFill>
                <a:latin typeface="Roboto" panose="02000000000000000000" pitchFamily="2" charset="0"/>
                <a:ea typeface="Roboto" panose="02000000000000000000" pitchFamily="2" charset="0"/>
                <a:cs typeface="Calibri Light" panose="020F0302020204030204" pitchFamily="34" charset="0"/>
              </a:rPr>
              <a:t>- 585 m2 açık alan</a:t>
            </a:r>
          </a:p>
          <a:p>
            <a:pPr defTabSz="685800">
              <a:buClrTx/>
            </a:pPr>
            <a:r>
              <a:rPr lang="tr-TR" sz="1600" b="1" dirty="0">
                <a:solidFill>
                  <a:srgbClr val="0C344C"/>
                </a:solidFill>
                <a:latin typeface="Roboto" panose="02000000000000000000" pitchFamily="2" charset="0"/>
                <a:ea typeface="Roboto" panose="02000000000000000000" pitchFamily="2" charset="0"/>
                <a:cs typeface="Calibri Light" panose="020F0302020204030204" pitchFamily="34" charset="0"/>
              </a:rPr>
              <a:t>- 1.187 m2 kapalı alan</a:t>
            </a:r>
          </a:p>
          <a:p>
            <a:pPr defTabSz="685800">
              <a:buClrTx/>
            </a:pPr>
            <a:r>
              <a:rPr lang="tr-TR" sz="1600" b="1" dirty="0">
                <a:solidFill>
                  <a:srgbClr val="0C344C"/>
                </a:solidFill>
                <a:latin typeface="Roboto" panose="02000000000000000000" pitchFamily="2" charset="0"/>
                <a:ea typeface="Roboto" panose="02000000000000000000" pitchFamily="2" charset="0"/>
                <a:cs typeface="Calibri Light" panose="020F0302020204030204" pitchFamily="34" charset="0"/>
              </a:rPr>
              <a:t>- 2 katlı bina</a:t>
            </a:r>
          </a:p>
          <a:p>
            <a:pPr defTabSz="685800">
              <a:buClrTx/>
            </a:pPr>
            <a:r>
              <a:rPr lang="tr-TR" sz="1600" b="1" dirty="0">
                <a:solidFill>
                  <a:srgbClr val="0C344C"/>
                </a:solidFill>
                <a:latin typeface="Roboto" panose="02000000000000000000" pitchFamily="2" charset="0"/>
                <a:ea typeface="Roboto" panose="02000000000000000000" pitchFamily="2" charset="0"/>
                <a:cs typeface="Calibri Light" panose="020F0302020204030204" pitchFamily="34" charset="0"/>
              </a:rPr>
              <a:t>- İç Mekân Düzenleme Projesi (Fit Out Projesi)</a:t>
            </a:r>
            <a:endParaRPr lang="en-US" sz="1600" b="1" dirty="0">
              <a:solidFill>
                <a:srgbClr val="0C344C"/>
              </a:solidFill>
              <a:latin typeface="Roboto" panose="02000000000000000000" pitchFamily="2" charset="0"/>
              <a:ea typeface="Roboto" panose="02000000000000000000" pitchFamily="2" charset="0"/>
              <a:cs typeface="Calibri Light" panose="020F0302020204030204" pitchFamily="34" charset="0"/>
            </a:endParaRPr>
          </a:p>
        </p:txBody>
      </p:sp>
      <p:pic>
        <p:nvPicPr>
          <p:cNvPr id="11" name="Resim 10">
            <a:extLst>
              <a:ext uri="{FF2B5EF4-FFF2-40B4-BE49-F238E27FC236}">
                <a16:creationId xmlns:a16="http://schemas.microsoft.com/office/drawing/2014/main" id="{CD7F5F1D-54B2-458C-8E6D-DB35EBB8B47E}"/>
              </a:ext>
            </a:extLst>
          </p:cNvPr>
          <p:cNvPicPr>
            <a:picLocks noChangeAspect="1"/>
          </p:cNvPicPr>
          <p:nvPr/>
        </p:nvPicPr>
        <p:blipFill>
          <a:blip r:embed="rId3"/>
          <a:stretch>
            <a:fillRect/>
          </a:stretch>
        </p:blipFill>
        <p:spPr>
          <a:xfrm>
            <a:off x="7757563" y="1033963"/>
            <a:ext cx="872087" cy="845313"/>
          </a:xfrm>
          <a:prstGeom prst="rect">
            <a:avLst/>
          </a:prstGeom>
        </p:spPr>
      </p:pic>
    </p:spTree>
    <p:extLst>
      <p:ext uri="{BB962C8B-B14F-4D97-AF65-F5344CB8AC3E}">
        <p14:creationId xmlns:p14="http://schemas.microsoft.com/office/powerpoint/2010/main" val="33008735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3"/>
          <p:cNvSpPr/>
          <p:nvPr/>
        </p:nvSpPr>
        <p:spPr>
          <a:xfrm rot="18900000">
            <a:off x="4021844" y="1239356"/>
            <a:ext cx="585962" cy="585962"/>
          </a:xfrm>
          <a:prstGeom prst="roundRect">
            <a:avLst>
              <a:gd name="adj" fmla="val 9141"/>
            </a:avLst>
          </a:prstGeom>
          <a:gradFill flip="none" rotWithShape="1">
            <a:gsLst>
              <a:gs pos="0">
                <a:srgbClr val="BFBEBE"/>
              </a:gs>
              <a:gs pos="100000">
                <a:schemeClr val="bg1">
                  <a:lumMod val="9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pic>
        <p:nvPicPr>
          <p:cNvPr id="7" name="Picture 6"/>
          <p:cNvPicPr>
            <a:picLocks noChangeAspect="1"/>
          </p:cNvPicPr>
          <p:nvPr/>
        </p:nvPicPr>
        <p:blipFill>
          <a:blip r:embed="rId2"/>
          <a:srcRect l="17420" r="17420"/>
          <a:stretch/>
        </p:blipFill>
        <p:spPr>
          <a:xfrm>
            <a:off x="0" y="0"/>
            <a:ext cx="4572000" cy="4674989"/>
          </a:xfrm>
          <a:custGeom>
            <a:avLst/>
            <a:gdLst>
              <a:gd name="connsiteX0" fmla="*/ 0 w 6096000"/>
              <a:gd name="connsiteY0" fmla="*/ 0 h 6233318"/>
              <a:gd name="connsiteX1" fmla="*/ 4071342 w 6096000"/>
              <a:gd name="connsiteY1" fmla="*/ 0 h 6233318"/>
              <a:gd name="connsiteX2" fmla="*/ 6096000 w 6096000"/>
              <a:gd name="connsiteY2" fmla="*/ 2043514 h 6233318"/>
              <a:gd name="connsiteX3" fmla="*/ 1942974 w 6096000"/>
              <a:gd name="connsiteY3" fmla="*/ 6233318 h 6233318"/>
              <a:gd name="connsiteX4" fmla="*/ 0 w 6096000"/>
              <a:gd name="connsiteY4" fmla="*/ 6233318 h 6233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233318">
                <a:moveTo>
                  <a:pt x="0" y="0"/>
                </a:moveTo>
                <a:lnTo>
                  <a:pt x="4071342" y="0"/>
                </a:lnTo>
                <a:lnTo>
                  <a:pt x="6096000" y="2043514"/>
                </a:lnTo>
                <a:lnTo>
                  <a:pt x="1942974" y="6233318"/>
                </a:lnTo>
                <a:lnTo>
                  <a:pt x="0" y="6233318"/>
                </a:lnTo>
                <a:close/>
              </a:path>
            </a:pathLst>
          </a:custGeom>
        </p:spPr>
      </p:pic>
      <p:grpSp>
        <p:nvGrpSpPr>
          <p:cNvPr id="8" name="Group 7"/>
          <p:cNvGrpSpPr/>
          <p:nvPr/>
        </p:nvGrpSpPr>
        <p:grpSpPr>
          <a:xfrm>
            <a:off x="289759" y="0"/>
            <a:ext cx="930584" cy="361926"/>
            <a:chOff x="5401469" y="1588"/>
            <a:chExt cx="1389063" cy="540239"/>
          </a:xfrm>
        </p:grpSpPr>
        <p:sp>
          <p:nvSpPr>
            <p:cNvPr id="9" name="Freeform 5"/>
            <p:cNvSpPr>
              <a:spLocks/>
            </p:cNvSpPr>
            <p:nvPr/>
          </p:nvSpPr>
          <p:spPr bwMode="auto">
            <a:xfrm>
              <a:off x="5401469" y="1588"/>
              <a:ext cx="1205279" cy="540239"/>
            </a:xfrm>
            <a:custGeom>
              <a:avLst/>
              <a:gdLst>
                <a:gd name="T0" fmla="*/ 0 w 1410"/>
                <a:gd name="T1" fmla="*/ 0 h 632"/>
                <a:gd name="T2" fmla="*/ 630 w 1410"/>
                <a:gd name="T3" fmla="*/ 632 h 632"/>
                <a:gd name="T4" fmla="*/ 1410 w 1410"/>
                <a:gd name="T5" fmla="*/ 632 h 632"/>
                <a:gd name="T6" fmla="*/ 780 w 1410"/>
                <a:gd name="T7" fmla="*/ 0 h 632"/>
                <a:gd name="T8" fmla="*/ 0 w 1410"/>
                <a:gd name="T9" fmla="*/ 0 h 632"/>
              </a:gdLst>
              <a:ahLst/>
              <a:cxnLst>
                <a:cxn ang="0">
                  <a:pos x="T0" y="T1"/>
                </a:cxn>
                <a:cxn ang="0">
                  <a:pos x="T2" y="T3"/>
                </a:cxn>
                <a:cxn ang="0">
                  <a:pos x="T4" y="T5"/>
                </a:cxn>
                <a:cxn ang="0">
                  <a:pos x="T6" y="T7"/>
                </a:cxn>
                <a:cxn ang="0">
                  <a:pos x="T8" y="T9"/>
                </a:cxn>
              </a:cxnLst>
              <a:rect l="0" t="0" r="r" b="b"/>
              <a:pathLst>
                <a:path w="1410" h="632">
                  <a:moveTo>
                    <a:pt x="0" y="0"/>
                  </a:moveTo>
                  <a:lnTo>
                    <a:pt x="630" y="632"/>
                  </a:lnTo>
                  <a:lnTo>
                    <a:pt x="1410" y="632"/>
                  </a:lnTo>
                  <a:lnTo>
                    <a:pt x="780" y="0"/>
                  </a:lnTo>
                  <a:lnTo>
                    <a:pt x="0" y="0"/>
                  </a:lnTo>
                  <a:close/>
                </a:path>
              </a:pathLst>
            </a:custGeom>
            <a:gradFill flip="none" rotWithShape="1">
              <a:gsLst>
                <a:gs pos="0">
                  <a:srgbClr val="0C344C"/>
                </a:gs>
                <a:gs pos="100000">
                  <a:srgbClr val="19627F"/>
                </a:gs>
              </a:gsLst>
              <a:lin ang="0" scaled="1"/>
              <a:tileRect/>
            </a:gradFill>
            <a:ln>
              <a:noFill/>
            </a:ln>
          </p:spPr>
          <p:txBody>
            <a:bodyPr vert="horz" wrap="square" lIns="68580" tIns="34290" rIns="68580" bIns="34290" numCol="1" anchor="t" anchorCtr="0" compatLnSpc="1">
              <a:prstTxWarp prst="textNoShape">
                <a:avLst/>
              </a:prstTxWarp>
            </a:bodyPr>
            <a:lstStyle/>
            <a:p>
              <a:pPr defTabSz="685800">
                <a:buClrTx/>
              </a:pPr>
              <a:endParaRPr lang="en-US" sz="1350" kern="1200" dirty="0">
                <a:latin typeface="Calibri"/>
                <a:ea typeface="+mn-ea"/>
                <a:cs typeface="+mn-cs"/>
              </a:endParaRPr>
            </a:p>
          </p:txBody>
        </p:sp>
        <p:sp>
          <p:nvSpPr>
            <p:cNvPr id="10" name="Freeform 6"/>
            <p:cNvSpPr>
              <a:spLocks/>
            </p:cNvSpPr>
            <p:nvPr/>
          </p:nvSpPr>
          <p:spPr bwMode="auto">
            <a:xfrm>
              <a:off x="6252003" y="1588"/>
              <a:ext cx="538529" cy="426549"/>
            </a:xfrm>
            <a:custGeom>
              <a:avLst/>
              <a:gdLst>
                <a:gd name="T0" fmla="*/ 0 w 630"/>
                <a:gd name="T1" fmla="*/ 0 h 499"/>
                <a:gd name="T2" fmla="*/ 498 w 630"/>
                <a:gd name="T3" fmla="*/ 499 h 499"/>
                <a:gd name="T4" fmla="*/ 630 w 630"/>
                <a:gd name="T5" fmla="*/ 499 h 499"/>
                <a:gd name="T6" fmla="*/ 132 w 630"/>
                <a:gd name="T7" fmla="*/ 0 h 499"/>
                <a:gd name="T8" fmla="*/ 0 w 630"/>
                <a:gd name="T9" fmla="*/ 0 h 499"/>
              </a:gdLst>
              <a:ahLst/>
              <a:cxnLst>
                <a:cxn ang="0">
                  <a:pos x="T0" y="T1"/>
                </a:cxn>
                <a:cxn ang="0">
                  <a:pos x="T2" y="T3"/>
                </a:cxn>
                <a:cxn ang="0">
                  <a:pos x="T4" y="T5"/>
                </a:cxn>
                <a:cxn ang="0">
                  <a:pos x="T6" y="T7"/>
                </a:cxn>
                <a:cxn ang="0">
                  <a:pos x="T8" y="T9"/>
                </a:cxn>
              </a:cxnLst>
              <a:rect l="0" t="0" r="r" b="b"/>
              <a:pathLst>
                <a:path w="630" h="499">
                  <a:moveTo>
                    <a:pt x="0" y="0"/>
                  </a:moveTo>
                  <a:lnTo>
                    <a:pt x="498" y="499"/>
                  </a:lnTo>
                  <a:lnTo>
                    <a:pt x="630" y="499"/>
                  </a:lnTo>
                  <a:lnTo>
                    <a:pt x="132" y="0"/>
                  </a:lnTo>
                  <a:lnTo>
                    <a:pt x="0" y="0"/>
                  </a:lnTo>
                  <a:close/>
                </a:path>
              </a:pathLst>
            </a:custGeom>
            <a:solidFill>
              <a:srgbClr val="BFBEBE"/>
            </a:solidFill>
            <a:ln>
              <a:noFill/>
            </a:ln>
          </p:spPr>
          <p:txBody>
            <a:bodyPr vert="horz" wrap="square" lIns="68580" tIns="34290" rIns="68580" bIns="34290" numCol="1" anchor="t" anchorCtr="0" compatLnSpc="1">
              <a:prstTxWarp prst="textNoShape">
                <a:avLst/>
              </a:prstTxWarp>
            </a:bodyPr>
            <a:lstStyle/>
            <a:p>
              <a:pPr defTabSz="685800">
                <a:buClrTx/>
              </a:pPr>
              <a:endParaRPr lang="en-US" sz="1350" kern="1200">
                <a:latin typeface="Calibri"/>
                <a:ea typeface="+mn-ea"/>
                <a:cs typeface="+mn-cs"/>
              </a:endParaRPr>
            </a:p>
          </p:txBody>
        </p:sp>
      </p:grpSp>
      <p:sp>
        <p:nvSpPr>
          <p:cNvPr id="45" name="TextBox 25"/>
          <p:cNvSpPr txBox="1"/>
          <p:nvPr/>
        </p:nvSpPr>
        <p:spPr>
          <a:xfrm>
            <a:off x="6272742" y="2571750"/>
            <a:ext cx="2871258" cy="984885"/>
          </a:xfrm>
          <a:prstGeom prst="rect">
            <a:avLst/>
          </a:prstGeom>
          <a:noFill/>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buClrTx/>
            </a:pPr>
            <a:r>
              <a:rPr lang="tr-TR" sz="1600" b="1" dirty="0">
                <a:solidFill>
                  <a:srgbClr val="0C344C"/>
                </a:solidFill>
                <a:latin typeface="Roboto" panose="02000000000000000000" pitchFamily="2" charset="0"/>
                <a:ea typeface="Roboto" panose="02000000000000000000" pitchFamily="2" charset="0"/>
                <a:cs typeface="Calibri Light" panose="020F0302020204030204" pitchFamily="34" charset="0"/>
              </a:rPr>
              <a:t>- 960 m2 toplam alan</a:t>
            </a:r>
          </a:p>
          <a:p>
            <a:pPr defTabSz="685800">
              <a:buClrTx/>
            </a:pPr>
            <a:r>
              <a:rPr lang="tr-TR" sz="1600" b="1" dirty="0">
                <a:solidFill>
                  <a:srgbClr val="0C344C"/>
                </a:solidFill>
                <a:latin typeface="Roboto" panose="02000000000000000000" pitchFamily="2" charset="0"/>
                <a:ea typeface="Roboto" panose="02000000000000000000" pitchFamily="2" charset="0"/>
                <a:cs typeface="Calibri Light" panose="020F0302020204030204" pitchFamily="34" charset="0"/>
              </a:rPr>
              <a:t>- 2 katlı bina</a:t>
            </a:r>
          </a:p>
          <a:p>
            <a:pPr defTabSz="685800">
              <a:buClrTx/>
            </a:pPr>
            <a:r>
              <a:rPr lang="tr-TR" sz="1600" b="1" dirty="0">
                <a:solidFill>
                  <a:srgbClr val="0C344C"/>
                </a:solidFill>
                <a:latin typeface="Roboto" panose="02000000000000000000" pitchFamily="2" charset="0"/>
                <a:ea typeface="Roboto" panose="02000000000000000000" pitchFamily="2" charset="0"/>
                <a:cs typeface="Calibri Light" panose="020F0302020204030204" pitchFamily="34" charset="0"/>
              </a:rPr>
              <a:t>- İç Mekân Düzenleme Projesi (Fit Out Projesi)</a:t>
            </a:r>
            <a:endParaRPr lang="en-US" sz="1600" b="1" dirty="0">
              <a:solidFill>
                <a:srgbClr val="0C344C"/>
              </a:solidFill>
              <a:latin typeface="Roboto" panose="02000000000000000000" pitchFamily="2" charset="0"/>
              <a:ea typeface="Roboto" panose="02000000000000000000" pitchFamily="2" charset="0"/>
              <a:cs typeface="Calibri Light" panose="020F0302020204030204" pitchFamily="34" charset="0"/>
            </a:endParaRPr>
          </a:p>
        </p:txBody>
      </p:sp>
      <p:pic>
        <p:nvPicPr>
          <p:cNvPr id="13" name="Resim 12">
            <a:extLst>
              <a:ext uri="{FF2B5EF4-FFF2-40B4-BE49-F238E27FC236}">
                <a16:creationId xmlns:a16="http://schemas.microsoft.com/office/drawing/2014/main" id="{64683549-322F-4A53-A6F5-41A31BE1AE24}"/>
              </a:ext>
            </a:extLst>
          </p:cNvPr>
          <p:cNvPicPr>
            <a:picLocks noChangeAspect="1"/>
          </p:cNvPicPr>
          <p:nvPr/>
        </p:nvPicPr>
        <p:blipFill>
          <a:blip r:embed="rId3"/>
          <a:stretch>
            <a:fillRect/>
          </a:stretch>
        </p:blipFill>
        <p:spPr>
          <a:xfrm>
            <a:off x="6343603" y="1298919"/>
            <a:ext cx="1074513" cy="647756"/>
          </a:xfrm>
          <a:prstGeom prst="rect">
            <a:avLst/>
          </a:prstGeom>
        </p:spPr>
      </p:pic>
      <p:pic>
        <p:nvPicPr>
          <p:cNvPr id="15" name="Resim 14">
            <a:extLst>
              <a:ext uri="{FF2B5EF4-FFF2-40B4-BE49-F238E27FC236}">
                <a16:creationId xmlns:a16="http://schemas.microsoft.com/office/drawing/2014/main" id="{DF18630A-5D4B-4789-A396-D7D904CE5A09}"/>
              </a:ext>
            </a:extLst>
          </p:cNvPr>
          <p:cNvPicPr>
            <a:picLocks noChangeAspect="1"/>
          </p:cNvPicPr>
          <p:nvPr/>
        </p:nvPicPr>
        <p:blipFill>
          <a:blip r:embed="rId4"/>
          <a:stretch>
            <a:fillRect/>
          </a:stretch>
        </p:blipFill>
        <p:spPr>
          <a:xfrm>
            <a:off x="7458939" y="1117999"/>
            <a:ext cx="1013548" cy="1013548"/>
          </a:xfrm>
          <a:prstGeom prst="rect">
            <a:avLst/>
          </a:prstGeom>
        </p:spPr>
      </p:pic>
    </p:spTree>
    <p:extLst>
      <p:ext uri="{BB962C8B-B14F-4D97-AF65-F5344CB8AC3E}">
        <p14:creationId xmlns:p14="http://schemas.microsoft.com/office/powerpoint/2010/main" val="5553481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3"/>
          <p:cNvSpPr/>
          <p:nvPr/>
        </p:nvSpPr>
        <p:spPr>
          <a:xfrm rot="18900000">
            <a:off x="4021844" y="1239356"/>
            <a:ext cx="585962" cy="585962"/>
          </a:xfrm>
          <a:prstGeom prst="roundRect">
            <a:avLst>
              <a:gd name="adj" fmla="val 9141"/>
            </a:avLst>
          </a:prstGeom>
          <a:gradFill flip="none" rotWithShape="1">
            <a:gsLst>
              <a:gs pos="0">
                <a:srgbClr val="BFBEBE"/>
              </a:gs>
              <a:gs pos="100000">
                <a:schemeClr val="bg1">
                  <a:lumMod val="9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pic>
        <p:nvPicPr>
          <p:cNvPr id="7" name="Picture 6"/>
          <p:cNvPicPr>
            <a:picLocks noChangeAspect="1"/>
          </p:cNvPicPr>
          <p:nvPr/>
        </p:nvPicPr>
        <p:blipFill>
          <a:blip r:embed="rId2"/>
          <a:srcRect l="17401" r="17401"/>
          <a:stretch/>
        </p:blipFill>
        <p:spPr>
          <a:xfrm>
            <a:off x="0" y="0"/>
            <a:ext cx="4572000" cy="4674989"/>
          </a:xfrm>
          <a:custGeom>
            <a:avLst/>
            <a:gdLst>
              <a:gd name="connsiteX0" fmla="*/ 0 w 6096000"/>
              <a:gd name="connsiteY0" fmla="*/ 0 h 6233318"/>
              <a:gd name="connsiteX1" fmla="*/ 4071342 w 6096000"/>
              <a:gd name="connsiteY1" fmla="*/ 0 h 6233318"/>
              <a:gd name="connsiteX2" fmla="*/ 6096000 w 6096000"/>
              <a:gd name="connsiteY2" fmla="*/ 2043514 h 6233318"/>
              <a:gd name="connsiteX3" fmla="*/ 1942974 w 6096000"/>
              <a:gd name="connsiteY3" fmla="*/ 6233318 h 6233318"/>
              <a:gd name="connsiteX4" fmla="*/ 0 w 6096000"/>
              <a:gd name="connsiteY4" fmla="*/ 6233318 h 6233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233318">
                <a:moveTo>
                  <a:pt x="0" y="0"/>
                </a:moveTo>
                <a:lnTo>
                  <a:pt x="4071342" y="0"/>
                </a:lnTo>
                <a:lnTo>
                  <a:pt x="6096000" y="2043514"/>
                </a:lnTo>
                <a:lnTo>
                  <a:pt x="1942974" y="6233318"/>
                </a:lnTo>
                <a:lnTo>
                  <a:pt x="0" y="6233318"/>
                </a:lnTo>
                <a:close/>
              </a:path>
            </a:pathLst>
          </a:custGeom>
        </p:spPr>
      </p:pic>
      <p:grpSp>
        <p:nvGrpSpPr>
          <p:cNvPr id="8" name="Group 7"/>
          <p:cNvGrpSpPr/>
          <p:nvPr/>
        </p:nvGrpSpPr>
        <p:grpSpPr>
          <a:xfrm>
            <a:off x="289759" y="0"/>
            <a:ext cx="930584" cy="361926"/>
            <a:chOff x="5401469" y="1588"/>
            <a:chExt cx="1389063" cy="540239"/>
          </a:xfrm>
        </p:grpSpPr>
        <p:sp>
          <p:nvSpPr>
            <p:cNvPr id="9" name="Freeform 5"/>
            <p:cNvSpPr>
              <a:spLocks/>
            </p:cNvSpPr>
            <p:nvPr/>
          </p:nvSpPr>
          <p:spPr bwMode="auto">
            <a:xfrm>
              <a:off x="5401469" y="1588"/>
              <a:ext cx="1205279" cy="540239"/>
            </a:xfrm>
            <a:custGeom>
              <a:avLst/>
              <a:gdLst>
                <a:gd name="T0" fmla="*/ 0 w 1410"/>
                <a:gd name="T1" fmla="*/ 0 h 632"/>
                <a:gd name="T2" fmla="*/ 630 w 1410"/>
                <a:gd name="T3" fmla="*/ 632 h 632"/>
                <a:gd name="T4" fmla="*/ 1410 w 1410"/>
                <a:gd name="T5" fmla="*/ 632 h 632"/>
                <a:gd name="T6" fmla="*/ 780 w 1410"/>
                <a:gd name="T7" fmla="*/ 0 h 632"/>
                <a:gd name="T8" fmla="*/ 0 w 1410"/>
                <a:gd name="T9" fmla="*/ 0 h 632"/>
              </a:gdLst>
              <a:ahLst/>
              <a:cxnLst>
                <a:cxn ang="0">
                  <a:pos x="T0" y="T1"/>
                </a:cxn>
                <a:cxn ang="0">
                  <a:pos x="T2" y="T3"/>
                </a:cxn>
                <a:cxn ang="0">
                  <a:pos x="T4" y="T5"/>
                </a:cxn>
                <a:cxn ang="0">
                  <a:pos x="T6" y="T7"/>
                </a:cxn>
                <a:cxn ang="0">
                  <a:pos x="T8" y="T9"/>
                </a:cxn>
              </a:cxnLst>
              <a:rect l="0" t="0" r="r" b="b"/>
              <a:pathLst>
                <a:path w="1410" h="632">
                  <a:moveTo>
                    <a:pt x="0" y="0"/>
                  </a:moveTo>
                  <a:lnTo>
                    <a:pt x="630" y="632"/>
                  </a:lnTo>
                  <a:lnTo>
                    <a:pt x="1410" y="632"/>
                  </a:lnTo>
                  <a:lnTo>
                    <a:pt x="780" y="0"/>
                  </a:lnTo>
                  <a:lnTo>
                    <a:pt x="0" y="0"/>
                  </a:lnTo>
                  <a:close/>
                </a:path>
              </a:pathLst>
            </a:custGeom>
            <a:gradFill flip="none" rotWithShape="1">
              <a:gsLst>
                <a:gs pos="0">
                  <a:srgbClr val="0C344C"/>
                </a:gs>
                <a:gs pos="100000">
                  <a:srgbClr val="19627F"/>
                </a:gs>
              </a:gsLst>
              <a:lin ang="0" scaled="1"/>
              <a:tileRect/>
            </a:gradFill>
            <a:ln>
              <a:noFill/>
            </a:ln>
          </p:spPr>
          <p:txBody>
            <a:bodyPr vert="horz" wrap="square" lIns="68580" tIns="34290" rIns="68580" bIns="34290" numCol="1" anchor="t" anchorCtr="0" compatLnSpc="1">
              <a:prstTxWarp prst="textNoShape">
                <a:avLst/>
              </a:prstTxWarp>
            </a:bodyPr>
            <a:lstStyle/>
            <a:p>
              <a:pPr defTabSz="685800">
                <a:buClrTx/>
              </a:pPr>
              <a:endParaRPr lang="en-US" sz="1350" kern="1200" dirty="0">
                <a:latin typeface="Calibri"/>
                <a:ea typeface="+mn-ea"/>
                <a:cs typeface="+mn-cs"/>
              </a:endParaRPr>
            </a:p>
          </p:txBody>
        </p:sp>
        <p:sp>
          <p:nvSpPr>
            <p:cNvPr id="10" name="Freeform 6"/>
            <p:cNvSpPr>
              <a:spLocks/>
            </p:cNvSpPr>
            <p:nvPr/>
          </p:nvSpPr>
          <p:spPr bwMode="auto">
            <a:xfrm>
              <a:off x="6252003" y="1588"/>
              <a:ext cx="538529" cy="426549"/>
            </a:xfrm>
            <a:custGeom>
              <a:avLst/>
              <a:gdLst>
                <a:gd name="T0" fmla="*/ 0 w 630"/>
                <a:gd name="T1" fmla="*/ 0 h 499"/>
                <a:gd name="T2" fmla="*/ 498 w 630"/>
                <a:gd name="T3" fmla="*/ 499 h 499"/>
                <a:gd name="T4" fmla="*/ 630 w 630"/>
                <a:gd name="T5" fmla="*/ 499 h 499"/>
                <a:gd name="T6" fmla="*/ 132 w 630"/>
                <a:gd name="T7" fmla="*/ 0 h 499"/>
                <a:gd name="T8" fmla="*/ 0 w 630"/>
                <a:gd name="T9" fmla="*/ 0 h 499"/>
              </a:gdLst>
              <a:ahLst/>
              <a:cxnLst>
                <a:cxn ang="0">
                  <a:pos x="T0" y="T1"/>
                </a:cxn>
                <a:cxn ang="0">
                  <a:pos x="T2" y="T3"/>
                </a:cxn>
                <a:cxn ang="0">
                  <a:pos x="T4" y="T5"/>
                </a:cxn>
                <a:cxn ang="0">
                  <a:pos x="T6" y="T7"/>
                </a:cxn>
                <a:cxn ang="0">
                  <a:pos x="T8" y="T9"/>
                </a:cxn>
              </a:cxnLst>
              <a:rect l="0" t="0" r="r" b="b"/>
              <a:pathLst>
                <a:path w="630" h="499">
                  <a:moveTo>
                    <a:pt x="0" y="0"/>
                  </a:moveTo>
                  <a:lnTo>
                    <a:pt x="498" y="499"/>
                  </a:lnTo>
                  <a:lnTo>
                    <a:pt x="630" y="499"/>
                  </a:lnTo>
                  <a:lnTo>
                    <a:pt x="132" y="0"/>
                  </a:lnTo>
                  <a:lnTo>
                    <a:pt x="0" y="0"/>
                  </a:lnTo>
                  <a:close/>
                </a:path>
              </a:pathLst>
            </a:custGeom>
            <a:solidFill>
              <a:srgbClr val="BFBEBE"/>
            </a:solidFill>
            <a:ln>
              <a:noFill/>
            </a:ln>
          </p:spPr>
          <p:txBody>
            <a:bodyPr vert="horz" wrap="square" lIns="68580" tIns="34290" rIns="68580" bIns="34290" numCol="1" anchor="t" anchorCtr="0" compatLnSpc="1">
              <a:prstTxWarp prst="textNoShape">
                <a:avLst/>
              </a:prstTxWarp>
            </a:bodyPr>
            <a:lstStyle/>
            <a:p>
              <a:pPr defTabSz="685800">
                <a:buClrTx/>
              </a:pPr>
              <a:endParaRPr lang="en-US" sz="1350" kern="1200">
                <a:latin typeface="Calibri"/>
                <a:ea typeface="+mn-ea"/>
                <a:cs typeface="+mn-cs"/>
              </a:endParaRPr>
            </a:p>
          </p:txBody>
        </p:sp>
      </p:grpSp>
      <p:sp>
        <p:nvSpPr>
          <p:cNvPr id="45" name="TextBox 25"/>
          <p:cNvSpPr txBox="1"/>
          <p:nvPr/>
        </p:nvSpPr>
        <p:spPr>
          <a:xfrm>
            <a:off x="6272742" y="2571750"/>
            <a:ext cx="2813201" cy="738664"/>
          </a:xfrm>
          <a:prstGeom prst="rect">
            <a:avLst/>
          </a:prstGeom>
          <a:noFill/>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buClrTx/>
            </a:pPr>
            <a:r>
              <a:rPr lang="tr-TR" sz="1600" b="1" dirty="0">
                <a:solidFill>
                  <a:srgbClr val="0C344C"/>
                </a:solidFill>
                <a:latin typeface="Roboto" panose="02000000000000000000" pitchFamily="2" charset="0"/>
                <a:ea typeface="Roboto" panose="02000000000000000000" pitchFamily="2" charset="0"/>
                <a:cs typeface="Calibri Light" panose="020F0302020204030204" pitchFamily="34" charset="0"/>
              </a:rPr>
              <a:t>- 450 m2 kapalı alan</a:t>
            </a:r>
          </a:p>
          <a:p>
            <a:pPr defTabSz="685800">
              <a:buClrTx/>
            </a:pPr>
            <a:r>
              <a:rPr lang="tr-TR" sz="1600" b="1" dirty="0">
                <a:solidFill>
                  <a:srgbClr val="0C344C"/>
                </a:solidFill>
                <a:latin typeface="Roboto" panose="02000000000000000000" pitchFamily="2" charset="0"/>
                <a:ea typeface="Roboto" panose="02000000000000000000" pitchFamily="2" charset="0"/>
                <a:cs typeface="Calibri Light" panose="020F0302020204030204" pitchFamily="34" charset="0"/>
              </a:rPr>
              <a:t>- 180 m2 açık alan</a:t>
            </a:r>
          </a:p>
          <a:p>
            <a:pPr defTabSz="685800">
              <a:buClrTx/>
            </a:pPr>
            <a:r>
              <a:rPr lang="tr-TR" sz="1600" b="1" dirty="0">
                <a:solidFill>
                  <a:srgbClr val="0C344C"/>
                </a:solidFill>
                <a:latin typeface="Roboto" panose="02000000000000000000" pitchFamily="2" charset="0"/>
                <a:ea typeface="Roboto" panose="02000000000000000000" pitchFamily="2" charset="0"/>
                <a:cs typeface="Calibri Light" panose="020F0302020204030204" pitchFamily="34" charset="0"/>
              </a:rPr>
              <a:t>- Anahtar Teslim</a:t>
            </a:r>
            <a:endParaRPr lang="en-US" sz="1600" b="1" dirty="0">
              <a:solidFill>
                <a:srgbClr val="0C344C"/>
              </a:solidFill>
              <a:latin typeface="Roboto" panose="02000000000000000000" pitchFamily="2" charset="0"/>
              <a:ea typeface="Roboto" panose="02000000000000000000" pitchFamily="2" charset="0"/>
              <a:cs typeface="Calibri Light" panose="020F0302020204030204" pitchFamily="34" charset="0"/>
            </a:endParaRPr>
          </a:p>
        </p:txBody>
      </p:sp>
      <p:pic>
        <p:nvPicPr>
          <p:cNvPr id="3" name="Resim 2">
            <a:extLst>
              <a:ext uri="{FF2B5EF4-FFF2-40B4-BE49-F238E27FC236}">
                <a16:creationId xmlns:a16="http://schemas.microsoft.com/office/drawing/2014/main" id="{4D4E2FE6-2FE1-441D-9F40-3493B4E7B888}"/>
              </a:ext>
            </a:extLst>
          </p:cNvPr>
          <p:cNvPicPr>
            <a:picLocks noChangeAspect="1"/>
          </p:cNvPicPr>
          <p:nvPr/>
        </p:nvPicPr>
        <p:blipFill>
          <a:blip r:embed="rId3"/>
          <a:stretch>
            <a:fillRect/>
          </a:stretch>
        </p:blipFill>
        <p:spPr>
          <a:xfrm>
            <a:off x="7082329" y="1032275"/>
            <a:ext cx="1600200" cy="914400"/>
          </a:xfrm>
          <a:prstGeom prst="rect">
            <a:avLst/>
          </a:prstGeom>
        </p:spPr>
      </p:pic>
    </p:spTree>
    <p:extLst>
      <p:ext uri="{BB962C8B-B14F-4D97-AF65-F5344CB8AC3E}">
        <p14:creationId xmlns:p14="http://schemas.microsoft.com/office/powerpoint/2010/main" val="24782041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368"/>
        <p:cNvGrpSpPr/>
        <p:nvPr/>
      </p:nvGrpSpPr>
      <p:grpSpPr>
        <a:xfrm>
          <a:off x="0" y="0"/>
          <a:ext cx="0" cy="0"/>
          <a:chOff x="0" y="0"/>
          <a:chExt cx="0" cy="0"/>
        </a:xfrm>
      </p:grpSpPr>
      <p:sp useBgFill="1">
        <p:nvSpPr>
          <p:cNvPr id="369" name="Google Shape;369;p42"/>
          <p:cNvSpPr txBox="1">
            <a:spLocks noGrp="1"/>
          </p:cNvSpPr>
          <p:nvPr>
            <p:ph type="title"/>
          </p:nvPr>
        </p:nvSpPr>
        <p:spPr>
          <a:xfrm>
            <a:off x="2286000" y="1542550"/>
            <a:ext cx="6138000" cy="1979100"/>
          </a:xfrm>
          <a:prstGeom prst="rect">
            <a:avLst/>
          </a:prstGeom>
          <a:ln>
            <a:solidFill>
              <a:srgbClr val="FFB06E"/>
            </a:solidFill>
          </a:ln>
        </p:spPr>
        <p:txBody>
          <a:bodyPr spcFirstLastPara="1" wrap="square" lIns="91425" tIns="91425" rIns="91425" bIns="91425" anchor="ctr" anchorCtr="0">
            <a:noAutofit/>
          </a:bodyPr>
          <a:lstStyle/>
          <a:p>
            <a:pPr marL="0" lvl="0" indent="0" algn="r" rtl="0">
              <a:spcBef>
                <a:spcPts val="0"/>
              </a:spcBef>
              <a:spcAft>
                <a:spcPts val="0"/>
              </a:spcAft>
              <a:buNone/>
            </a:pPr>
            <a:r>
              <a:rPr lang="en-US" dirty="0" err="1">
                <a:solidFill>
                  <a:srgbClr val="165E71"/>
                </a:solidFill>
              </a:rPr>
              <a:t>Hizmet</a:t>
            </a:r>
            <a:r>
              <a:rPr lang="en-US" dirty="0">
                <a:solidFill>
                  <a:srgbClr val="165E71"/>
                </a:solidFill>
              </a:rPr>
              <a:t> </a:t>
            </a:r>
            <a:r>
              <a:rPr lang="en-US" dirty="0" err="1">
                <a:solidFill>
                  <a:srgbClr val="165E71"/>
                </a:solidFill>
              </a:rPr>
              <a:t>ve</a:t>
            </a:r>
            <a:r>
              <a:rPr lang="en-US" dirty="0">
                <a:solidFill>
                  <a:srgbClr val="165E71"/>
                </a:solidFill>
              </a:rPr>
              <a:t> </a:t>
            </a:r>
            <a:r>
              <a:rPr lang="en-US" dirty="0" err="1">
                <a:solidFill>
                  <a:srgbClr val="165E71"/>
                </a:solidFill>
              </a:rPr>
              <a:t>Ticaret</a:t>
            </a:r>
            <a:endParaRPr lang="tr-TR" dirty="0">
              <a:solidFill>
                <a:srgbClr val="165E71"/>
              </a:solidFill>
            </a:endParaRPr>
          </a:p>
        </p:txBody>
      </p:sp>
      <p:sp>
        <p:nvSpPr>
          <p:cNvPr id="2" name="Dikdörtgen 1">
            <a:extLst>
              <a:ext uri="{FF2B5EF4-FFF2-40B4-BE49-F238E27FC236}">
                <a16:creationId xmlns:a16="http://schemas.microsoft.com/office/drawing/2014/main" id="{7BB3CB26-7EA4-4A3E-8E07-DDD3F64B1428}"/>
              </a:ext>
            </a:extLst>
          </p:cNvPr>
          <p:cNvSpPr/>
          <p:nvPr/>
        </p:nvSpPr>
        <p:spPr>
          <a:xfrm>
            <a:off x="0" y="-137160"/>
            <a:ext cx="1310640" cy="5394960"/>
          </a:xfrm>
          <a:prstGeom prst="rect">
            <a:avLst/>
          </a:prstGeom>
          <a:solidFill>
            <a:srgbClr val="165E7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4" name="Resim 3">
            <a:extLst>
              <a:ext uri="{FF2B5EF4-FFF2-40B4-BE49-F238E27FC236}">
                <a16:creationId xmlns:a16="http://schemas.microsoft.com/office/drawing/2014/main" id="{4E9B141A-26A4-4D2C-99E1-3DF7952FD41A}"/>
              </a:ext>
            </a:extLst>
          </p:cNvPr>
          <p:cNvPicPr>
            <a:picLocks noChangeAspect="1"/>
          </p:cNvPicPr>
          <p:nvPr/>
        </p:nvPicPr>
        <p:blipFill>
          <a:blip r:embed="rId3"/>
          <a:stretch>
            <a:fillRect/>
          </a:stretch>
        </p:blipFill>
        <p:spPr>
          <a:xfrm>
            <a:off x="5444580" y="709015"/>
            <a:ext cx="2857500" cy="552450"/>
          </a:xfrm>
          <a:prstGeom prst="rect">
            <a:avLst/>
          </a:prstGeom>
        </p:spPr>
      </p:pic>
      <p:pic>
        <p:nvPicPr>
          <p:cNvPr id="6" name="Resim 5">
            <a:extLst>
              <a:ext uri="{FF2B5EF4-FFF2-40B4-BE49-F238E27FC236}">
                <a16:creationId xmlns:a16="http://schemas.microsoft.com/office/drawing/2014/main" id="{6154297C-BD1B-4895-9869-A7EB53F61D1C}"/>
              </a:ext>
            </a:extLst>
          </p:cNvPr>
          <p:cNvPicPr>
            <a:picLocks noChangeAspect="1"/>
          </p:cNvPicPr>
          <p:nvPr/>
        </p:nvPicPr>
        <p:blipFill>
          <a:blip r:embed="rId4"/>
          <a:stretch>
            <a:fillRect/>
          </a:stretch>
        </p:blipFill>
        <p:spPr>
          <a:xfrm>
            <a:off x="136923" y="1980724"/>
            <a:ext cx="1036793" cy="1159192"/>
          </a:xfrm>
          <a:prstGeom prst="rect">
            <a:avLst/>
          </a:prstGeom>
        </p:spPr>
      </p:pic>
    </p:spTree>
    <p:extLst>
      <p:ext uri="{BB962C8B-B14F-4D97-AF65-F5344CB8AC3E}">
        <p14:creationId xmlns:p14="http://schemas.microsoft.com/office/powerpoint/2010/main" val="3997236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3"/>
          <p:cNvSpPr/>
          <p:nvPr/>
        </p:nvSpPr>
        <p:spPr>
          <a:xfrm rot="18900000">
            <a:off x="4021844" y="1239356"/>
            <a:ext cx="585962" cy="585962"/>
          </a:xfrm>
          <a:prstGeom prst="roundRect">
            <a:avLst>
              <a:gd name="adj" fmla="val 9141"/>
            </a:avLst>
          </a:prstGeom>
          <a:gradFill flip="none" rotWithShape="1">
            <a:gsLst>
              <a:gs pos="0">
                <a:srgbClr val="BFBEBE"/>
              </a:gs>
              <a:gs pos="100000">
                <a:schemeClr val="bg1">
                  <a:lumMod val="9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pic>
        <p:nvPicPr>
          <p:cNvPr id="7" name="Picture 6"/>
          <p:cNvPicPr>
            <a:picLocks noChangeAspect="1"/>
          </p:cNvPicPr>
          <p:nvPr/>
        </p:nvPicPr>
        <p:blipFill>
          <a:blip r:embed="rId2"/>
          <a:srcRect l="4909" r="4909"/>
          <a:stretch/>
        </p:blipFill>
        <p:spPr>
          <a:xfrm>
            <a:off x="0" y="0"/>
            <a:ext cx="4572000" cy="4674989"/>
          </a:xfrm>
          <a:custGeom>
            <a:avLst/>
            <a:gdLst>
              <a:gd name="connsiteX0" fmla="*/ 0 w 6096000"/>
              <a:gd name="connsiteY0" fmla="*/ 0 h 6233318"/>
              <a:gd name="connsiteX1" fmla="*/ 4071342 w 6096000"/>
              <a:gd name="connsiteY1" fmla="*/ 0 h 6233318"/>
              <a:gd name="connsiteX2" fmla="*/ 6096000 w 6096000"/>
              <a:gd name="connsiteY2" fmla="*/ 2043514 h 6233318"/>
              <a:gd name="connsiteX3" fmla="*/ 1942974 w 6096000"/>
              <a:gd name="connsiteY3" fmla="*/ 6233318 h 6233318"/>
              <a:gd name="connsiteX4" fmla="*/ 0 w 6096000"/>
              <a:gd name="connsiteY4" fmla="*/ 6233318 h 6233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233318">
                <a:moveTo>
                  <a:pt x="0" y="0"/>
                </a:moveTo>
                <a:lnTo>
                  <a:pt x="4071342" y="0"/>
                </a:lnTo>
                <a:lnTo>
                  <a:pt x="6096000" y="2043514"/>
                </a:lnTo>
                <a:lnTo>
                  <a:pt x="1942974" y="6233318"/>
                </a:lnTo>
                <a:lnTo>
                  <a:pt x="0" y="6233318"/>
                </a:lnTo>
                <a:close/>
              </a:path>
            </a:pathLst>
          </a:custGeom>
        </p:spPr>
      </p:pic>
      <p:grpSp>
        <p:nvGrpSpPr>
          <p:cNvPr id="8" name="Group 7"/>
          <p:cNvGrpSpPr/>
          <p:nvPr/>
        </p:nvGrpSpPr>
        <p:grpSpPr>
          <a:xfrm>
            <a:off x="289759" y="0"/>
            <a:ext cx="930584" cy="361926"/>
            <a:chOff x="5401469" y="1588"/>
            <a:chExt cx="1389063" cy="540239"/>
          </a:xfrm>
        </p:grpSpPr>
        <p:sp>
          <p:nvSpPr>
            <p:cNvPr id="9" name="Freeform 5"/>
            <p:cNvSpPr>
              <a:spLocks/>
            </p:cNvSpPr>
            <p:nvPr/>
          </p:nvSpPr>
          <p:spPr bwMode="auto">
            <a:xfrm>
              <a:off x="5401469" y="1588"/>
              <a:ext cx="1205279" cy="540239"/>
            </a:xfrm>
            <a:custGeom>
              <a:avLst/>
              <a:gdLst>
                <a:gd name="T0" fmla="*/ 0 w 1410"/>
                <a:gd name="T1" fmla="*/ 0 h 632"/>
                <a:gd name="T2" fmla="*/ 630 w 1410"/>
                <a:gd name="T3" fmla="*/ 632 h 632"/>
                <a:gd name="T4" fmla="*/ 1410 w 1410"/>
                <a:gd name="T5" fmla="*/ 632 h 632"/>
                <a:gd name="T6" fmla="*/ 780 w 1410"/>
                <a:gd name="T7" fmla="*/ 0 h 632"/>
                <a:gd name="T8" fmla="*/ 0 w 1410"/>
                <a:gd name="T9" fmla="*/ 0 h 632"/>
              </a:gdLst>
              <a:ahLst/>
              <a:cxnLst>
                <a:cxn ang="0">
                  <a:pos x="T0" y="T1"/>
                </a:cxn>
                <a:cxn ang="0">
                  <a:pos x="T2" y="T3"/>
                </a:cxn>
                <a:cxn ang="0">
                  <a:pos x="T4" y="T5"/>
                </a:cxn>
                <a:cxn ang="0">
                  <a:pos x="T6" y="T7"/>
                </a:cxn>
                <a:cxn ang="0">
                  <a:pos x="T8" y="T9"/>
                </a:cxn>
              </a:cxnLst>
              <a:rect l="0" t="0" r="r" b="b"/>
              <a:pathLst>
                <a:path w="1410" h="632">
                  <a:moveTo>
                    <a:pt x="0" y="0"/>
                  </a:moveTo>
                  <a:lnTo>
                    <a:pt x="630" y="632"/>
                  </a:lnTo>
                  <a:lnTo>
                    <a:pt x="1410" y="632"/>
                  </a:lnTo>
                  <a:lnTo>
                    <a:pt x="780" y="0"/>
                  </a:lnTo>
                  <a:lnTo>
                    <a:pt x="0" y="0"/>
                  </a:lnTo>
                  <a:close/>
                </a:path>
              </a:pathLst>
            </a:custGeom>
            <a:gradFill flip="none" rotWithShape="1">
              <a:gsLst>
                <a:gs pos="0">
                  <a:srgbClr val="0C344C"/>
                </a:gs>
                <a:gs pos="100000">
                  <a:srgbClr val="19627F"/>
                </a:gs>
              </a:gsLst>
              <a:lin ang="0" scaled="1"/>
              <a:tileRect/>
            </a:gradFill>
            <a:ln>
              <a:noFill/>
            </a:ln>
          </p:spPr>
          <p:txBody>
            <a:bodyPr vert="horz" wrap="square" lIns="68580" tIns="34290" rIns="68580" bIns="34290" numCol="1" anchor="t" anchorCtr="0" compatLnSpc="1">
              <a:prstTxWarp prst="textNoShape">
                <a:avLst/>
              </a:prstTxWarp>
            </a:bodyPr>
            <a:lstStyle/>
            <a:p>
              <a:pPr defTabSz="685800">
                <a:buClrTx/>
              </a:pPr>
              <a:endParaRPr lang="en-US" sz="1350" kern="1200" dirty="0">
                <a:latin typeface="Calibri"/>
                <a:ea typeface="+mn-ea"/>
                <a:cs typeface="+mn-cs"/>
              </a:endParaRPr>
            </a:p>
          </p:txBody>
        </p:sp>
        <p:sp>
          <p:nvSpPr>
            <p:cNvPr id="10" name="Freeform 6"/>
            <p:cNvSpPr>
              <a:spLocks/>
            </p:cNvSpPr>
            <p:nvPr/>
          </p:nvSpPr>
          <p:spPr bwMode="auto">
            <a:xfrm>
              <a:off x="6252003" y="1588"/>
              <a:ext cx="538529" cy="426549"/>
            </a:xfrm>
            <a:custGeom>
              <a:avLst/>
              <a:gdLst>
                <a:gd name="T0" fmla="*/ 0 w 630"/>
                <a:gd name="T1" fmla="*/ 0 h 499"/>
                <a:gd name="T2" fmla="*/ 498 w 630"/>
                <a:gd name="T3" fmla="*/ 499 h 499"/>
                <a:gd name="T4" fmla="*/ 630 w 630"/>
                <a:gd name="T5" fmla="*/ 499 h 499"/>
                <a:gd name="T6" fmla="*/ 132 w 630"/>
                <a:gd name="T7" fmla="*/ 0 h 499"/>
                <a:gd name="T8" fmla="*/ 0 w 630"/>
                <a:gd name="T9" fmla="*/ 0 h 499"/>
              </a:gdLst>
              <a:ahLst/>
              <a:cxnLst>
                <a:cxn ang="0">
                  <a:pos x="T0" y="T1"/>
                </a:cxn>
                <a:cxn ang="0">
                  <a:pos x="T2" y="T3"/>
                </a:cxn>
                <a:cxn ang="0">
                  <a:pos x="T4" y="T5"/>
                </a:cxn>
                <a:cxn ang="0">
                  <a:pos x="T6" y="T7"/>
                </a:cxn>
                <a:cxn ang="0">
                  <a:pos x="T8" y="T9"/>
                </a:cxn>
              </a:cxnLst>
              <a:rect l="0" t="0" r="r" b="b"/>
              <a:pathLst>
                <a:path w="630" h="499">
                  <a:moveTo>
                    <a:pt x="0" y="0"/>
                  </a:moveTo>
                  <a:lnTo>
                    <a:pt x="498" y="499"/>
                  </a:lnTo>
                  <a:lnTo>
                    <a:pt x="630" y="499"/>
                  </a:lnTo>
                  <a:lnTo>
                    <a:pt x="132" y="0"/>
                  </a:lnTo>
                  <a:lnTo>
                    <a:pt x="0" y="0"/>
                  </a:lnTo>
                  <a:close/>
                </a:path>
              </a:pathLst>
            </a:custGeom>
            <a:solidFill>
              <a:srgbClr val="BFBEBE"/>
            </a:solidFill>
            <a:ln>
              <a:noFill/>
            </a:ln>
          </p:spPr>
          <p:txBody>
            <a:bodyPr vert="horz" wrap="square" lIns="68580" tIns="34290" rIns="68580" bIns="34290" numCol="1" anchor="t" anchorCtr="0" compatLnSpc="1">
              <a:prstTxWarp prst="textNoShape">
                <a:avLst/>
              </a:prstTxWarp>
            </a:bodyPr>
            <a:lstStyle/>
            <a:p>
              <a:pPr defTabSz="685800">
                <a:buClrTx/>
              </a:pPr>
              <a:endParaRPr lang="en-US" sz="1350" kern="1200">
                <a:latin typeface="Calibri"/>
                <a:ea typeface="+mn-ea"/>
                <a:cs typeface="+mn-cs"/>
              </a:endParaRPr>
            </a:p>
          </p:txBody>
        </p:sp>
      </p:grpSp>
      <p:sp>
        <p:nvSpPr>
          <p:cNvPr id="45" name="TextBox 25"/>
          <p:cNvSpPr txBox="1"/>
          <p:nvPr/>
        </p:nvSpPr>
        <p:spPr>
          <a:xfrm>
            <a:off x="4976813" y="1117999"/>
            <a:ext cx="4022407" cy="3508653"/>
          </a:xfrm>
          <a:prstGeom prst="rect">
            <a:avLst/>
          </a:prstGeom>
          <a:noFill/>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buClrTx/>
            </a:pPr>
            <a:r>
              <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rPr>
              <a:t>Carpark </a:t>
            </a:r>
            <a:r>
              <a:rPr lang="en-US" sz="12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Otopark</a:t>
            </a:r>
            <a:r>
              <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İşletmeleri</a:t>
            </a:r>
            <a:r>
              <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rPr>
              <a:t> A.Ş.</a:t>
            </a:r>
          </a:p>
          <a:p>
            <a:pPr defTabSz="685800">
              <a:buClrTx/>
            </a:pPr>
            <a:endPar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endParaRPr>
          </a:p>
          <a:p>
            <a:pPr defTabSz="685800">
              <a:buClrTx/>
            </a:pPr>
            <a:r>
              <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Şehrin</a:t>
            </a:r>
            <a:r>
              <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tarihi</a:t>
            </a:r>
            <a:r>
              <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limanı</a:t>
            </a:r>
            <a:r>
              <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Galataport</a:t>
            </a:r>
            <a:r>
              <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rPr>
              <a:t> İstanbul, 2021 </a:t>
            </a:r>
            <a:r>
              <a:rPr lang="en-US" sz="12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yılı</a:t>
            </a:r>
            <a:r>
              <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Ekim</a:t>
            </a:r>
            <a:r>
              <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ayında</a:t>
            </a:r>
            <a:r>
              <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dünya</a:t>
            </a:r>
            <a:r>
              <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standartlarında</a:t>
            </a:r>
            <a:r>
              <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bir</a:t>
            </a:r>
            <a:r>
              <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kruvaziyer</a:t>
            </a:r>
            <a:r>
              <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limanı</a:t>
            </a:r>
            <a:r>
              <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olarak</a:t>
            </a:r>
            <a:r>
              <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kapılarını</a:t>
            </a:r>
            <a:r>
              <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açtı</a:t>
            </a:r>
            <a:r>
              <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ve</a:t>
            </a:r>
            <a:r>
              <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alışveriş</a:t>
            </a:r>
            <a:r>
              <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ofis</a:t>
            </a:r>
            <a:r>
              <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restoranlar</a:t>
            </a:r>
            <a:r>
              <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eğlence</a:t>
            </a:r>
            <a:r>
              <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ve</a:t>
            </a:r>
            <a:r>
              <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sosyal</a:t>
            </a:r>
            <a:r>
              <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alanlarla</a:t>
            </a:r>
            <a:r>
              <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donatıldı</a:t>
            </a:r>
            <a:r>
              <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rPr>
              <a:t>. Carpark, RMA </a:t>
            </a:r>
            <a:r>
              <a:rPr lang="en-US" sz="12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Holding'in</a:t>
            </a:r>
            <a:r>
              <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bir</a:t>
            </a:r>
            <a:r>
              <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parçası</a:t>
            </a:r>
            <a:r>
              <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olarak</a:t>
            </a:r>
            <a:r>
              <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Eylül</a:t>
            </a:r>
            <a:r>
              <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ayında</a:t>
            </a:r>
            <a:r>
              <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rPr>
              <a:t> PARKER </a:t>
            </a:r>
            <a:r>
              <a:rPr lang="en-US" sz="12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markasıyla</a:t>
            </a:r>
            <a:r>
              <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Galataport</a:t>
            </a:r>
            <a:r>
              <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İstanbul'daki</a:t>
            </a:r>
            <a:r>
              <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otopark</a:t>
            </a:r>
            <a:r>
              <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ve</a:t>
            </a:r>
            <a:r>
              <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terminalin</a:t>
            </a:r>
            <a:r>
              <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işletimine</a:t>
            </a:r>
            <a:r>
              <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başladı</a:t>
            </a:r>
            <a:r>
              <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rPr>
              <a:t>.</a:t>
            </a:r>
          </a:p>
          <a:p>
            <a:pPr defTabSz="685800">
              <a:buClrTx/>
            </a:pPr>
            <a:endPar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endParaRPr>
          </a:p>
          <a:p>
            <a:pPr defTabSz="685800">
              <a:buClrTx/>
            </a:pPr>
            <a:r>
              <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Carpark'ın</a:t>
            </a:r>
            <a:r>
              <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araç</a:t>
            </a:r>
            <a:r>
              <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yıkama</a:t>
            </a:r>
            <a:r>
              <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ve</a:t>
            </a:r>
            <a:r>
              <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rPr>
              <a:t> kuru </a:t>
            </a:r>
            <a:r>
              <a:rPr lang="en-US" sz="12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temizleme</a:t>
            </a:r>
            <a:r>
              <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işlemleri</a:t>
            </a:r>
            <a:r>
              <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halen</a:t>
            </a:r>
            <a:r>
              <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devam</a:t>
            </a:r>
            <a:r>
              <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etmektedir</a:t>
            </a:r>
            <a:r>
              <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Müşteri</a:t>
            </a:r>
            <a:r>
              <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memnuniyeti</a:t>
            </a:r>
            <a:r>
              <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Carpark'ın</a:t>
            </a:r>
            <a:r>
              <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operasyonel</a:t>
            </a:r>
            <a:r>
              <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prensiplerinin</a:t>
            </a:r>
            <a:r>
              <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temelinde</a:t>
            </a:r>
            <a:r>
              <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yer</a:t>
            </a:r>
            <a:r>
              <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almaktadır</a:t>
            </a:r>
            <a:r>
              <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Şu</a:t>
            </a:r>
            <a:r>
              <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özelliklerle</a:t>
            </a:r>
            <a:r>
              <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ölçülmeye</a:t>
            </a:r>
            <a:r>
              <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devam</a:t>
            </a:r>
            <a:r>
              <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edilmektedir</a:t>
            </a:r>
            <a:r>
              <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rPr>
              <a:t>:</a:t>
            </a:r>
          </a:p>
          <a:p>
            <a:pPr defTabSz="685800">
              <a:buClrTx/>
            </a:pPr>
            <a:r>
              <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Otomatik</a:t>
            </a:r>
            <a:r>
              <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Otopark</a:t>
            </a:r>
            <a:r>
              <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rPr>
              <a:t> - 1700 </a:t>
            </a:r>
            <a:r>
              <a:rPr lang="en-US" sz="12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Kapasite</a:t>
            </a:r>
            <a:endPar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endParaRPr>
          </a:p>
          <a:p>
            <a:pPr defTabSz="685800">
              <a:buClrTx/>
            </a:pPr>
            <a:r>
              <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rPr>
              <a:t>➢ 35 </a:t>
            </a:r>
            <a:r>
              <a:rPr lang="en-US" sz="12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Platformlu</a:t>
            </a:r>
            <a:r>
              <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Otobüs</a:t>
            </a:r>
            <a:r>
              <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Terminali</a:t>
            </a:r>
            <a:endPar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endParaRPr>
          </a:p>
          <a:p>
            <a:pPr defTabSz="685800">
              <a:buClrTx/>
            </a:pPr>
            <a:r>
              <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rPr>
              <a:t>➢ VIP Vale </a:t>
            </a:r>
            <a:r>
              <a:rPr lang="en-US" sz="12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Hizmeti</a:t>
            </a:r>
            <a:endPar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endParaRPr>
          </a:p>
          <a:p>
            <a:pPr defTabSz="685800">
              <a:buClrTx/>
            </a:pPr>
            <a:r>
              <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Ticari</a:t>
            </a:r>
            <a:r>
              <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Taksi</a:t>
            </a:r>
            <a:r>
              <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Hizmeti</a:t>
            </a:r>
            <a:endPar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endParaRPr>
          </a:p>
          <a:p>
            <a:pPr defTabSz="685800">
              <a:buClrTx/>
            </a:pPr>
            <a:r>
              <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Reklam</a:t>
            </a:r>
            <a:r>
              <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Panosu</a:t>
            </a:r>
            <a:r>
              <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Kiralamaları</a:t>
            </a:r>
            <a:endPar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endParaRPr>
          </a:p>
          <a:p>
            <a:pPr defTabSz="685800">
              <a:buClrTx/>
            </a:pPr>
            <a:r>
              <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Ödeme</a:t>
            </a:r>
            <a:r>
              <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noktalarında</a:t>
            </a:r>
            <a:r>
              <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dijital</a:t>
            </a:r>
            <a:r>
              <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ödeme</a:t>
            </a:r>
            <a:r>
              <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rPr>
              <a:t> </a:t>
            </a:r>
            <a:r>
              <a:rPr lang="en-US" sz="1200" b="1" dirty="0" err="1">
                <a:solidFill>
                  <a:srgbClr val="0C344C"/>
                </a:solidFill>
                <a:latin typeface="Roboto" panose="02000000000000000000" pitchFamily="2" charset="0"/>
                <a:ea typeface="Roboto" panose="02000000000000000000" pitchFamily="2" charset="0"/>
                <a:cs typeface="Calibri Light" panose="020F0302020204030204" pitchFamily="34" charset="0"/>
              </a:rPr>
              <a:t>kanalları</a:t>
            </a:r>
            <a:endParaRPr lang="en-US" sz="1200" b="1" dirty="0">
              <a:solidFill>
                <a:srgbClr val="0C344C"/>
              </a:solidFill>
              <a:latin typeface="Roboto" panose="02000000000000000000" pitchFamily="2" charset="0"/>
              <a:ea typeface="Roboto" panose="02000000000000000000" pitchFamily="2" charset="0"/>
              <a:cs typeface="Calibri Light" panose="020F0302020204030204" pitchFamily="34" charset="0"/>
            </a:endParaRPr>
          </a:p>
        </p:txBody>
      </p:sp>
      <p:pic>
        <p:nvPicPr>
          <p:cNvPr id="3" name="Resim 2">
            <a:extLst>
              <a:ext uri="{FF2B5EF4-FFF2-40B4-BE49-F238E27FC236}">
                <a16:creationId xmlns:a16="http://schemas.microsoft.com/office/drawing/2014/main" id="{5483B0A4-0FCC-408E-94C8-B4AF47FD13B3}"/>
              </a:ext>
            </a:extLst>
          </p:cNvPr>
          <p:cNvPicPr>
            <a:picLocks noChangeAspect="1"/>
          </p:cNvPicPr>
          <p:nvPr/>
        </p:nvPicPr>
        <p:blipFill>
          <a:blip r:embed="rId3"/>
          <a:stretch>
            <a:fillRect/>
          </a:stretch>
        </p:blipFill>
        <p:spPr>
          <a:xfrm>
            <a:off x="6262687" y="142880"/>
            <a:ext cx="2652713" cy="771698"/>
          </a:xfrm>
          <a:prstGeom prst="rect">
            <a:avLst/>
          </a:prstGeom>
        </p:spPr>
      </p:pic>
    </p:spTree>
    <p:extLst>
      <p:ext uri="{BB962C8B-B14F-4D97-AF65-F5344CB8AC3E}">
        <p14:creationId xmlns:p14="http://schemas.microsoft.com/office/powerpoint/2010/main" val="32248257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81" name="Google Shape;281;p39"/>
          <p:cNvPicPr preferRelativeResize="0"/>
          <p:nvPr/>
        </p:nvPicPr>
        <p:blipFill rotWithShape="1">
          <a:blip r:embed="rId3">
            <a:alphaModFix/>
          </a:blip>
          <a:srcRect r="52127"/>
          <a:stretch/>
        </p:blipFill>
        <p:spPr>
          <a:xfrm flipH="1">
            <a:off x="5299825" y="1125"/>
            <a:ext cx="3918600" cy="5143500"/>
          </a:xfrm>
          <a:prstGeom prst="trapezoid">
            <a:avLst>
              <a:gd name="adj" fmla="val 14895"/>
            </a:avLst>
          </a:prstGeom>
          <a:noFill/>
          <a:ln>
            <a:noFill/>
          </a:ln>
        </p:spPr>
      </p:pic>
      <p:sp>
        <p:nvSpPr>
          <p:cNvPr id="306" name="Google Shape;306;p39"/>
          <p:cNvSpPr/>
          <p:nvPr/>
        </p:nvSpPr>
        <p:spPr>
          <a:xfrm>
            <a:off x="8002775" y="-58700"/>
            <a:ext cx="2269297" cy="5181600"/>
          </a:xfrm>
          <a:custGeom>
            <a:avLst/>
            <a:gdLst/>
            <a:ahLst/>
            <a:cxnLst/>
            <a:rect l="l" t="t" r="r" b="b"/>
            <a:pathLst>
              <a:path w="85344" h="207264" extrusionOk="0">
                <a:moveTo>
                  <a:pt x="0" y="0"/>
                </a:moveTo>
                <a:lnTo>
                  <a:pt x="85344" y="1524"/>
                </a:lnTo>
                <a:lnTo>
                  <a:pt x="85344" y="207264"/>
                </a:lnTo>
                <a:lnTo>
                  <a:pt x="28194" y="207264"/>
                </a:lnTo>
                <a:close/>
              </a:path>
            </a:pathLst>
          </a:custGeom>
          <a:solidFill>
            <a:srgbClr val="165E71"/>
          </a:solidFill>
          <a:ln>
            <a:noFill/>
          </a:ln>
        </p:spPr>
      </p:sp>
      <p:sp>
        <p:nvSpPr>
          <p:cNvPr id="42" name="Google Shape;197;p35">
            <a:extLst>
              <a:ext uri="{FF2B5EF4-FFF2-40B4-BE49-F238E27FC236}">
                <a16:creationId xmlns:a16="http://schemas.microsoft.com/office/drawing/2014/main" id="{FA358D5B-15C9-453D-9C34-3A1EACB65316}"/>
              </a:ext>
            </a:extLst>
          </p:cNvPr>
          <p:cNvSpPr txBox="1">
            <a:spLocks noGrp="1"/>
          </p:cNvSpPr>
          <p:nvPr>
            <p:ph type="subTitle" idx="1"/>
          </p:nvPr>
        </p:nvSpPr>
        <p:spPr>
          <a:xfrm>
            <a:off x="60042" y="261235"/>
            <a:ext cx="5239783" cy="3953122"/>
          </a:xfrm>
          <a:prstGeom prst="rect">
            <a:avLst/>
          </a:prstGeom>
        </p:spPr>
        <p:txBody>
          <a:bodyPr spcFirstLastPara="1" wrap="square" lIns="91425" tIns="91425" rIns="91425" bIns="91425" anchor="t" anchorCtr="0">
            <a:noAutofit/>
          </a:bodyPr>
          <a:lstStyle/>
          <a:p>
            <a:pPr>
              <a:buFont typeface="Wingdings" panose="05000000000000000000" pitchFamily="2" charset="2"/>
              <a:buChar char="v"/>
            </a:pPr>
            <a:r>
              <a:rPr lang="tr-TR" sz="1600" b="0" i="0" dirty="0">
                <a:solidFill>
                  <a:schemeClr val="bg2"/>
                </a:solidFill>
                <a:effectLst/>
                <a:latin typeface="Roboto" panose="02000000000000000000" pitchFamily="2" charset="0"/>
                <a:ea typeface="Roboto" panose="02000000000000000000" pitchFamily="2" charset="0"/>
              </a:rPr>
              <a:t>RMA Holding olarak, projelerimize yatırım yaparak ve kapasitelerimizi güçlendirerek işlerimizi yerel ve küresel düzeyde büyütmeyi hedefliyoruz. Ana faaliyet sektörlerimiz şunlardır: Gıda ve İçecek, Konaklama, Gayrimenkul Geliştirme, İnşaat ve Müteahhitlik, Hizmet ve Ticaret. RMA'nın kurumsal sosyal sorumluluk prensipleri kapsamında girişimciliği destekliyoruz.</a:t>
            </a:r>
            <a:endParaRPr lang="tr-TR" sz="1600" dirty="0">
              <a:solidFill>
                <a:schemeClr val="bg2"/>
              </a:solidFill>
              <a:latin typeface="Roboto" panose="02000000000000000000" pitchFamily="2" charset="0"/>
              <a:ea typeface="Roboto" panose="02000000000000000000" pitchFamily="2" charset="0"/>
            </a:endParaRPr>
          </a:p>
          <a:p>
            <a:pPr>
              <a:buFont typeface="Wingdings" panose="05000000000000000000" pitchFamily="2" charset="2"/>
              <a:buChar char="v"/>
            </a:pPr>
            <a:r>
              <a:rPr lang="tr-TR" sz="1600" b="0" i="0" dirty="0">
                <a:solidFill>
                  <a:schemeClr val="bg2"/>
                </a:solidFill>
                <a:effectLst/>
                <a:latin typeface="Roboto" panose="02000000000000000000" pitchFamily="2" charset="0"/>
                <a:ea typeface="Roboto" panose="02000000000000000000" pitchFamily="2" charset="0"/>
              </a:rPr>
              <a:t>Müşterilerimize sürekli olarak en yüksek kalitede ürün ve hizmetleri sunmaktan gurur duyuyoruz. Aynı zamanda müşteri deneyimini geliştirmeye odaklanarak, uzun vadeli bir vizyonla tercih edilen ve başarılı markalar inşa etmekteyiz.</a:t>
            </a:r>
            <a:endParaRPr lang="en-US" sz="1600" spc="-10" dirty="0">
              <a:solidFill>
                <a:schemeClr val="bg2"/>
              </a:solidFill>
              <a:effectLst/>
              <a:latin typeface="Roboto" panose="02000000000000000000" pitchFamily="2" charset="0"/>
              <a:ea typeface="Roboto" panose="02000000000000000000" pitchFamily="2" charset="0"/>
              <a:cs typeface="Times New Roman" panose="02020603050405020304" pitchFamily="18" charset="0"/>
            </a:endParaRPr>
          </a:p>
          <a:p>
            <a:pPr>
              <a:buFont typeface="Wingdings" panose="05000000000000000000" pitchFamily="2" charset="2"/>
              <a:buChar char="v"/>
            </a:pPr>
            <a:r>
              <a:rPr lang="tr-TR" sz="2000" b="0" i="0" dirty="0">
                <a:solidFill>
                  <a:schemeClr val="bg2"/>
                </a:solidFill>
                <a:effectLst/>
                <a:latin typeface="Roboto" panose="02000000000000000000" pitchFamily="2" charset="0"/>
                <a:ea typeface="Roboto" panose="02000000000000000000" pitchFamily="2" charset="0"/>
              </a:rPr>
              <a:t>İşletmelerimizi, insan odaklı ve sürdürülebilir stratejilerle yönetiyoruz ve bu, paydaşlarımız için değer yaratmamıza olanak tanıyor.</a:t>
            </a:r>
            <a:endParaRPr lang="tr-TR" sz="1600" dirty="0">
              <a:solidFill>
                <a:schemeClr val="bg2"/>
              </a:solidFill>
              <a:latin typeface="Roboto" panose="02000000000000000000" pitchFamily="2" charset="0"/>
              <a:ea typeface="Roboto" panose="02000000000000000000" pitchFamily="2"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pic>
        <p:nvPicPr>
          <p:cNvPr id="700" name="Google Shape;700;p56"/>
          <p:cNvPicPr preferRelativeResize="0"/>
          <p:nvPr/>
        </p:nvPicPr>
        <p:blipFill rotWithShape="1">
          <a:blip r:embed="rId3">
            <a:alphaModFix amt="88000"/>
          </a:blip>
          <a:srcRect t="1159" r="28494" b="51710"/>
          <a:stretch/>
        </p:blipFill>
        <p:spPr>
          <a:xfrm>
            <a:off x="4353300" y="-19050"/>
            <a:ext cx="5247900" cy="5181600"/>
          </a:xfrm>
          <a:prstGeom prst="rect">
            <a:avLst/>
          </a:prstGeom>
          <a:noFill/>
          <a:ln>
            <a:noFill/>
          </a:ln>
        </p:spPr>
      </p:pic>
      <p:sp>
        <p:nvSpPr>
          <p:cNvPr id="703" name="Google Shape;703;p56"/>
          <p:cNvSpPr/>
          <p:nvPr/>
        </p:nvSpPr>
        <p:spPr>
          <a:xfrm>
            <a:off x="2197766" y="4236515"/>
            <a:ext cx="368794" cy="300288"/>
          </a:xfrm>
          <a:custGeom>
            <a:avLst/>
            <a:gdLst/>
            <a:ahLst/>
            <a:cxnLst/>
            <a:rect l="l" t="t" r="r" b="b"/>
            <a:pathLst>
              <a:path w="236786" h="193111" extrusionOk="0">
                <a:moveTo>
                  <a:pt x="164544" y="0"/>
                </a:moveTo>
                <a:cubicBezTo>
                  <a:pt x="139155" y="0"/>
                  <a:pt x="114852" y="20315"/>
                  <a:pt x="115614" y="50029"/>
                </a:cubicBezTo>
                <a:cubicBezTo>
                  <a:pt x="115614" y="52808"/>
                  <a:pt x="116169" y="56699"/>
                  <a:pt x="116169" y="60034"/>
                </a:cubicBezTo>
                <a:cubicBezTo>
                  <a:pt x="77261" y="57811"/>
                  <a:pt x="40576" y="39468"/>
                  <a:pt x="16119" y="8897"/>
                </a:cubicBezTo>
                <a:lnTo>
                  <a:pt x="16119" y="8897"/>
                </a:lnTo>
                <a:cubicBezTo>
                  <a:pt x="3891" y="35022"/>
                  <a:pt x="8893" y="55588"/>
                  <a:pt x="30015" y="73930"/>
                </a:cubicBezTo>
                <a:cubicBezTo>
                  <a:pt x="22789" y="73374"/>
                  <a:pt x="15563" y="71707"/>
                  <a:pt x="9449" y="68372"/>
                </a:cubicBezTo>
                <a:lnTo>
                  <a:pt x="9449" y="68372"/>
                </a:lnTo>
                <a:cubicBezTo>
                  <a:pt x="8893" y="79488"/>
                  <a:pt x="12784" y="90049"/>
                  <a:pt x="19454" y="98943"/>
                </a:cubicBezTo>
                <a:cubicBezTo>
                  <a:pt x="26680" y="107836"/>
                  <a:pt x="36129" y="113950"/>
                  <a:pt x="46690" y="116174"/>
                </a:cubicBezTo>
                <a:cubicBezTo>
                  <a:pt x="42383" y="117250"/>
                  <a:pt x="37844" y="117864"/>
                  <a:pt x="33373" y="117864"/>
                </a:cubicBezTo>
                <a:cubicBezTo>
                  <a:pt x="30920" y="117864"/>
                  <a:pt x="28487" y="117679"/>
                  <a:pt x="26124" y="117285"/>
                </a:cubicBezTo>
                <a:lnTo>
                  <a:pt x="26124" y="117285"/>
                </a:lnTo>
                <a:cubicBezTo>
                  <a:pt x="32794" y="136740"/>
                  <a:pt x="50581" y="150635"/>
                  <a:pt x="71703" y="151191"/>
                </a:cubicBezTo>
                <a:cubicBezTo>
                  <a:pt x="54027" y="164567"/>
                  <a:pt x="32656" y="171785"/>
                  <a:pt x="10766" y="171785"/>
                </a:cubicBezTo>
                <a:cubicBezTo>
                  <a:pt x="7186" y="171785"/>
                  <a:pt x="3593" y="171592"/>
                  <a:pt x="0" y="171201"/>
                </a:cubicBezTo>
                <a:lnTo>
                  <a:pt x="0" y="171201"/>
                </a:lnTo>
                <a:cubicBezTo>
                  <a:pt x="1112" y="172313"/>
                  <a:pt x="1668" y="172869"/>
                  <a:pt x="2779" y="172869"/>
                </a:cubicBezTo>
                <a:cubicBezTo>
                  <a:pt x="24512" y="186175"/>
                  <a:pt x="49431" y="193110"/>
                  <a:pt x="74710" y="193110"/>
                </a:cubicBezTo>
                <a:cubicBezTo>
                  <a:pt x="81111" y="193110"/>
                  <a:pt x="87535" y="192666"/>
                  <a:pt x="93936" y="191767"/>
                </a:cubicBezTo>
                <a:cubicBezTo>
                  <a:pt x="127842" y="187876"/>
                  <a:pt x="158413" y="171201"/>
                  <a:pt x="179535" y="145077"/>
                </a:cubicBezTo>
                <a:cubicBezTo>
                  <a:pt x="201768" y="118397"/>
                  <a:pt x="213996" y="84491"/>
                  <a:pt x="212885" y="50029"/>
                </a:cubicBezTo>
                <a:cubicBezTo>
                  <a:pt x="212885" y="48918"/>
                  <a:pt x="213440" y="47806"/>
                  <a:pt x="213996" y="47250"/>
                </a:cubicBezTo>
                <a:cubicBezTo>
                  <a:pt x="217887" y="44471"/>
                  <a:pt x="221222" y="41692"/>
                  <a:pt x="225113" y="37245"/>
                </a:cubicBezTo>
                <a:cubicBezTo>
                  <a:pt x="229560" y="33354"/>
                  <a:pt x="232895" y="28352"/>
                  <a:pt x="236785" y="23905"/>
                </a:cubicBezTo>
                <a:lnTo>
                  <a:pt x="236230" y="23349"/>
                </a:lnTo>
                <a:cubicBezTo>
                  <a:pt x="227892" y="26684"/>
                  <a:pt x="219555" y="28907"/>
                  <a:pt x="210661" y="30019"/>
                </a:cubicBezTo>
                <a:cubicBezTo>
                  <a:pt x="214552" y="26684"/>
                  <a:pt x="218443" y="22793"/>
                  <a:pt x="222334" y="18902"/>
                </a:cubicBezTo>
                <a:cubicBezTo>
                  <a:pt x="226225" y="14456"/>
                  <a:pt x="229004" y="9453"/>
                  <a:pt x="230671" y="3895"/>
                </a:cubicBezTo>
                <a:lnTo>
                  <a:pt x="230671" y="3895"/>
                </a:lnTo>
                <a:lnTo>
                  <a:pt x="228448" y="5007"/>
                </a:lnTo>
                <a:cubicBezTo>
                  <a:pt x="220110" y="9453"/>
                  <a:pt x="211217" y="12788"/>
                  <a:pt x="202324" y="15012"/>
                </a:cubicBezTo>
                <a:cubicBezTo>
                  <a:pt x="201877" y="15160"/>
                  <a:pt x="201430" y="15230"/>
                  <a:pt x="200994" y="15230"/>
                </a:cubicBezTo>
                <a:cubicBezTo>
                  <a:pt x="199803" y="15230"/>
                  <a:pt x="198691" y="14714"/>
                  <a:pt x="197877" y="13900"/>
                </a:cubicBezTo>
                <a:cubicBezTo>
                  <a:pt x="188084" y="4281"/>
                  <a:pt x="176199" y="0"/>
                  <a:pt x="164544" y="0"/>
                </a:cubicBezTo>
                <a:close/>
              </a:path>
            </a:pathLst>
          </a:custGeom>
          <a:solidFill>
            <a:srgbClr val="165E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B06E"/>
              </a:solidFill>
            </a:endParaRPr>
          </a:p>
        </p:txBody>
      </p:sp>
      <p:sp>
        <p:nvSpPr>
          <p:cNvPr id="704" name="Google Shape;704;p56"/>
          <p:cNvSpPr/>
          <p:nvPr/>
        </p:nvSpPr>
        <p:spPr>
          <a:xfrm>
            <a:off x="7661713" y="-19062"/>
            <a:ext cx="2026067" cy="5181600"/>
          </a:xfrm>
          <a:custGeom>
            <a:avLst/>
            <a:gdLst/>
            <a:ahLst/>
            <a:cxnLst/>
            <a:rect l="l" t="t" r="r" b="b"/>
            <a:pathLst>
              <a:path w="85344" h="207264" extrusionOk="0">
                <a:moveTo>
                  <a:pt x="0" y="0"/>
                </a:moveTo>
                <a:lnTo>
                  <a:pt x="85344" y="1524"/>
                </a:lnTo>
                <a:lnTo>
                  <a:pt x="85344" y="207264"/>
                </a:lnTo>
                <a:lnTo>
                  <a:pt x="28194" y="207264"/>
                </a:lnTo>
                <a:close/>
              </a:path>
            </a:pathLst>
          </a:custGeom>
          <a:solidFill>
            <a:srgbClr val="165E71"/>
          </a:solidFill>
          <a:ln>
            <a:noFill/>
          </a:ln>
        </p:spPr>
      </p:sp>
      <p:grpSp>
        <p:nvGrpSpPr>
          <p:cNvPr id="706" name="Google Shape;706;p56"/>
          <p:cNvGrpSpPr/>
          <p:nvPr/>
        </p:nvGrpSpPr>
        <p:grpSpPr>
          <a:xfrm>
            <a:off x="1614944" y="4215263"/>
            <a:ext cx="342901" cy="342901"/>
            <a:chOff x="1190625" y="238125"/>
            <a:chExt cx="5219200" cy="5219200"/>
          </a:xfrm>
        </p:grpSpPr>
        <p:sp>
          <p:nvSpPr>
            <p:cNvPr id="707" name="Google Shape;707;p56"/>
            <p:cNvSpPr/>
            <p:nvPr/>
          </p:nvSpPr>
          <p:spPr>
            <a:xfrm>
              <a:off x="1190625" y="238125"/>
              <a:ext cx="5219200" cy="5219200"/>
            </a:xfrm>
            <a:custGeom>
              <a:avLst/>
              <a:gdLst/>
              <a:ahLst/>
              <a:cxnLst/>
              <a:rect l="l" t="t" r="r" b="b"/>
              <a:pathLst>
                <a:path w="208768" h="208768" extrusionOk="0">
                  <a:moveTo>
                    <a:pt x="162838" y="27042"/>
                  </a:moveTo>
                  <a:cubicBezTo>
                    <a:pt x="172135" y="27042"/>
                    <a:pt x="179703" y="34577"/>
                    <a:pt x="179703" y="43906"/>
                  </a:cubicBezTo>
                  <a:cubicBezTo>
                    <a:pt x="179703" y="53203"/>
                    <a:pt x="172135" y="60771"/>
                    <a:pt x="162838" y="60771"/>
                  </a:cubicBezTo>
                  <a:cubicBezTo>
                    <a:pt x="153542" y="60771"/>
                    <a:pt x="145974" y="53203"/>
                    <a:pt x="145974" y="43906"/>
                  </a:cubicBezTo>
                  <a:cubicBezTo>
                    <a:pt x="145974" y="34577"/>
                    <a:pt x="153542" y="27042"/>
                    <a:pt x="162838" y="27042"/>
                  </a:cubicBezTo>
                  <a:close/>
                  <a:moveTo>
                    <a:pt x="104384" y="47299"/>
                  </a:moveTo>
                  <a:cubicBezTo>
                    <a:pt x="135862" y="47299"/>
                    <a:pt x="161468" y="72905"/>
                    <a:pt x="161468" y="104384"/>
                  </a:cubicBezTo>
                  <a:cubicBezTo>
                    <a:pt x="161468" y="135862"/>
                    <a:pt x="135862" y="161468"/>
                    <a:pt x="104384" y="161468"/>
                  </a:cubicBezTo>
                  <a:cubicBezTo>
                    <a:pt x="72905" y="161468"/>
                    <a:pt x="47299" y="135862"/>
                    <a:pt x="47299" y="104384"/>
                  </a:cubicBezTo>
                  <a:cubicBezTo>
                    <a:pt x="47299" y="72905"/>
                    <a:pt x="72905" y="47299"/>
                    <a:pt x="104384" y="47299"/>
                  </a:cubicBezTo>
                  <a:close/>
                  <a:moveTo>
                    <a:pt x="56498" y="0"/>
                  </a:moveTo>
                  <a:cubicBezTo>
                    <a:pt x="25346" y="0"/>
                    <a:pt x="0" y="25346"/>
                    <a:pt x="0" y="56498"/>
                  </a:cubicBezTo>
                  <a:lnTo>
                    <a:pt x="0" y="152270"/>
                  </a:lnTo>
                  <a:cubicBezTo>
                    <a:pt x="0" y="183421"/>
                    <a:pt x="25346" y="208767"/>
                    <a:pt x="56498" y="208767"/>
                  </a:cubicBezTo>
                  <a:lnTo>
                    <a:pt x="152270" y="208767"/>
                  </a:lnTo>
                  <a:cubicBezTo>
                    <a:pt x="183421" y="208767"/>
                    <a:pt x="208767" y="183421"/>
                    <a:pt x="208767" y="152270"/>
                  </a:cubicBezTo>
                  <a:lnTo>
                    <a:pt x="208767" y="56498"/>
                  </a:lnTo>
                  <a:cubicBezTo>
                    <a:pt x="208767" y="25346"/>
                    <a:pt x="183421" y="0"/>
                    <a:pt x="152270" y="0"/>
                  </a:cubicBezTo>
                  <a:close/>
                </a:path>
              </a:pathLst>
            </a:custGeom>
            <a:solidFill>
              <a:srgbClr val="165E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56"/>
            <p:cNvSpPr/>
            <p:nvPr/>
          </p:nvSpPr>
          <p:spPr>
            <a:xfrm>
              <a:off x="2678900" y="1726400"/>
              <a:ext cx="2242625" cy="2242625"/>
            </a:xfrm>
            <a:custGeom>
              <a:avLst/>
              <a:gdLst/>
              <a:ahLst/>
              <a:cxnLst/>
              <a:rect l="l" t="t" r="r" b="b"/>
              <a:pathLst>
                <a:path w="89705" h="89705" extrusionOk="0">
                  <a:moveTo>
                    <a:pt x="44853" y="0"/>
                  </a:moveTo>
                  <a:cubicBezTo>
                    <a:pt x="20127" y="0"/>
                    <a:pt x="0" y="20127"/>
                    <a:pt x="0" y="44853"/>
                  </a:cubicBezTo>
                  <a:cubicBezTo>
                    <a:pt x="0" y="69578"/>
                    <a:pt x="20127" y="89705"/>
                    <a:pt x="44853" y="89705"/>
                  </a:cubicBezTo>
                  <a:cubicBezTo>
                    <a:pt x="69578" y="89705"/>
                    <a:pt x="89705" y="69578"/>
                    <a:pt x="89705" y="44853"/>
                  </a:cubicBezTo>
                  <a:cubicBezTo>
                    <a:pt x="89705" y="20127"/>
                    <a:pt x="69578" y="0"/>
                    <a:pt x="4485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9" name="Google Shape;709;p56"/>
            <p:cNvSpPr/>
            <p:nvPr/>
          </p:nvSpPr>
          <p:spPr>
            <a:xfrm>
              <a:off x="5145775" y="1219975"/>
              <a:ext cx="231625" cy="231625"/>
            </a:xfrm>
            <a:custGeom>
              <a:avLst/>
              <a:gdLst/>
              <a:ahLst/>
              <a:cxnLst/>
              <a:rect l="l" t="t" r="r" b="b"/>
              <a:pathLst>
                <a:path w="9265" h="9265" extrusionOk="0">
                  <a:moveTo>
                    <a:pt x="4632" y="0"/>
                  </a:moveTo>
                  <a:cubicBezTo>
                    <a:pt x="2088" y="0"/>
                    <a:pt x="0" y="2055"/>
                    <a:pt x="0" y="4632"/>
                  </a:cubicBezTo>
                  <a:cubicBezTo>
                    <a:pt x="0" y="7177"/>
                    <a:pt x="2088" y="9264"/>
                    <a:pt x="4632" y="9264"/>
                  </a:cubicBezTo>
                  <a:cubicBezTo>
                    <a:pt x="7177" y="9264"/>
                    <a:pt x="9264" y="7177"/>
                    <a:pt x="9264" y="4632"/>
                  </a:cubicBezTo>
                  <a:cubicBezTo>
                    <a:pt x="9264" y="2055"/>
                    <a:pt x="7177" y="0"/>
                    <a:pt x="46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0" name="Google Shape;710;p56"/>
          <p:cNvGrpSpPr/>
          <p:nvPr/>
        </p:nvGrpSpPr>
        <p:grpSpPr>
          <a:xfrm>
            <a:off x="1043826" y="4221093"/>
            <a:ext cx="331258" cy="331241"/>
            <a:chOff x="266768" y="1721375"/>
            <a:chExt cx="397907" cy="397887"/>
          </a:xfrm>
        </p:grpSpPr>
        <p:sp>
          <p:nvSpPr>
            <p:cNvPr id="711" name="Google Shape;711;p56"/>
            <p:cNvSpPr/>
            <p:nvPr/>
          </p:nvSpPr>
          <p:spPr>
            <a:xfrm>
              <a:off x="454843" y="1791037"/>
              <a:ext cx="136218" cy="328222"/>
            </a:xfrm>
            <a:custGeom>
              <a:avLst/>
              <a:gdLst/>
              <a:ahLst/>
              <a:cxnLst/>
              <a:rect l="l" t="t" r="r" b="b"/>
              <a:pathLst>
                <a:path w="6527" h="15727" extrusionOk="0">
                  <a:moveTo>
                    <a:pt x="4957" y="1"/>
                  </a:moveTo>
                  <a:cubicBezTo>
                    <a:pt x="4645" y="1"/>
                    <a:pt x="4336" y="24"/>
                    <a:pt x="4028" y="69"/>
                  </a:cubicBezTo>
                  <a:cubicBezTo>
                    <a:pt x="2588" y="280"/>
                    <a:pt x="1700" y="890"/>
                    <a:pt x="1675" y="2250"/>
                  </a:cubicBezTo>
                  <a:lnTo>
                    <a:pt x="1675" y="5040"/>
                  </a:lnTo>
                  <a:cubicBezTo>
                    <a:pt x="1675" y="5348"/>
                    <a:pt x="1426" y="5599"/>
                    <a:pt x="1118" y="5599"/>
                  </a:cubicBezTo>
                  <a:lnTo>
                    <a:pt x="0" y="5599"/>
                  </a:lnTo>
                  <a:lnTo>
                    <a:pt x="0" y="6715"/>
                  </a:lnTo>
                  <a:lnTo>
                    <a:pt x="1118" y="6715"/>
                  </a:lnTo>
                  <a:cubicBezTo>
                    <a:pt x="1426" y="6715"/>
                    <a:pt x="1675" y="6965"/>
                    <a:pt x="1675" y="7274"/>
                  </a:cubicBezTo>
                  <a:lnTo>
                    <a:pt x="1675" y="15727"/>
                  </a:lnTo>
                  <a:lnTo>
                    <a:pt x="3352" y="15727"/>
                  </a:lnTo>
                  <a:lnTo>
                    <a:pt x="3352" y="7274"/>
                  </a:lnTo>
                  <a:cubicBezTo>
                    <a:pt x="3352" y="6965"/>
                    <a:pt x="3602" y="6715"/>
                    <a:pt x="3910" y="6715"/>
                  </a:cubicBezTo>
                  <a:lnTo>
                    <a:pt x="5709" y="6715"/>
                  </a:lnTo>
                  <a:lnTo>
                    <a:pt x="5987" y="5599"/>
                  </a:lnTo>
                  <a:lnTo>
                    <a:pt x="3910" y="5599"/>
                  </a:lnTo>
                  <a:cubicBezTo>
                    <a:pt x="3602" y="5599"/>
                    <a:pt x="3352" y="5348"/>
                    <a:pt x="3352" y="5040"/>
                  </a:cubicBezTo>
                  <a:lnTo>
                    <a:pt x="3352" y="3253"/>
                  </a:lnTo>
                  <a:cubicBezTo>
                    <a:pt x="3352" y="2316"/>
                    <a:pt x="3942" y="1677"/>
                    <a:pt x="4968" y="1504"/>
                  </a:cubicBezTo>
                  <a:cubicBezTo>
                    <a:pt x="5157" y="1473"/>
                    <a:pt x="5339" y="1460"/>
                    <a:pt x="5511" y="1460"/>
                  </a:cubicBezTo>
                  <a:cubicBezTo>
                    <a:pt x="5810" y="1460"/>
                    <a:pt x="6082" y="1498"/>
                    <a:pt x="6324" y="1546"/>
                  </a:cubicBezTo>
                  <a:lnTo>
                    <a:pt x="6526" y="182"/>
                  </a:lnTo>
                  <a:cubicBezTo>
                    <a:pt x="5988" y="62"/>
                    <a:pt x="5468" y="1"/>
                    <a:pt x="495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2" name="Google Shape;712;p56"/>
            <p:cNvSpPr/>
            <p:nvPr/>
          </p:nvSpPr>
          <p:spPr>
            <a:xfrm>
              <a:off x="266768" y="1721375"/>
              <a:ext cx="397907" cy="397887"/>
            </a:xfrm>
            <a:custGeom>
              <a:avLst/>
              <a:gdLst/>
              <a:ahLst/>
              <a:cxnLst/>
              <a:rect l="l" t="t" r="r" b="b"/>
              <a:pathLst>
                <a:path w="19066" h="19065" extrusionOk="0">
                  <a:moveTo>
                    <a:pt x="2794" y="0"/>
                  </a:moveTo>
                  <a:cubicBezTo>
                    <a:pt x="1255" y="0"/>
                    <a:pt x="1" y="1253"/>
                    <a:pt x="1" y="2793"/>
                  </a:cubicBezTo>
                  <a:lnTo>
                    <a:pt x="1" y="16271"/>
                  </a:lnTo>
                  <a:cubicBezTo>
                    <a:pt x="1" y="17812"/>
                    <a:pt x="1255" y="19065"/>
                    <a:pt x="2794" y="19065"/>
                  </a:cubicBezTo>
                  <a:lnTo>
                    <a:pt x="9571" y="19065"/>
                  </a:lnTo>
                  <a:lnTo>
                    <a:pt x="9571" y="11171"/>
                  </a:lnTo>
                  <a:lnTo>
                    <a:pt x="8453" y="11171"/>
                  </a:lnTo>
                  <a:cubicBezTo>
                    <a:pt x="8145" y="11171"/>
                    <a:pt x="7896" y="10920"/>
                    <a:pt x="7896" y="10612"/>
                  </a:cubicBezTo>
                  <a:lnTo>
                    <a:pt x="7896" y="8378"/>
                  </a:lnTo>
                  <a:cubicBezTo>
                    <a:pt x="7896" y="8070"/>
                    <a:pt x="8145" y="7819"/>
                    <a:pt x="8453" y="7819"/>
                  </a:cubicBezTo>
                  <a:lnTo>
                    <a:pt x="9571" y="7819"/>
                  </a:lnTo>
                  <a:lnTo>
                    <a:pt x="9571" y="5836"/>
                  </a:lnTo>
                  <a:cubicBezTo>
                    <a:pt x="9571" y="3710"/>
                    <a:pt x="10741" y="2615"/>
                    <a:pt x="12878" y="2302"/>
                  </a:cubicBezTo>
                  <a:cubicBezTo>
                    <a:pt x="13231" y="2249"/>
                    <a:pt x="13591" y="2223"/>
                    <a:pt x="13956" y="2223"/>
                  </a:cubicBezTo>
                  <a:cubicBezTo>
                    <a:pt x="14725" y="2223"/>
                    <a:pt x="15517" y="2339"/>
                    <a:pt x="16318" y="2567"/>
                  </a:cubicBezTo>
                  <a:cubicBezTo>
                    <a:pt x="16589" y="2643"/>
                    <a:pt x="16759" y="2908"/>
                    <a:pt x="16718" y="3186"/>
                  </a:cubicBezTo>
                  <a:lnTo>
                    <a:pt x="16352" y="5650"/>
                  </a:lnTo>
                  <a:cubicBezTo>
                    <a:pt x="16329" y="5806"/>
                    <a:pt x="16240" y="5944"/>
                    <a:pt x="16111" y="6031"/>
                  </a:cubicBezTo>
                  <a:cubicBezTo>
                    <a:pt x="16006" y="6102"/>
                    <a:pt x="15912" y="6127"/>
                    <a:pt x="15818" y="6127"/>
                  </a:cubicBezTo>
                  <a:cubicBezTo>
                    <a:pt x="15717" y="6127"/>
                    <a:pt x="15614" y="6098"/>
                    <a:pt x="15494" y="6068"/>
                  </a:cubicBezTo>
                  <a:cubicBezTo>
                    <a:pt x="15202" y="5995"/>
                    <a:pt x="14879" y="5914"/>
                    <a:pt x="14527" y="5914"/>
                  </a:cubicBezTo>
                  <a:cubicBezTo>
                    <a:pt x="14409" y="5914"/>
                    <a:pt x="14289" y="5923"/>
                    <a:pt x="14165" y="5944"/>
                  </a:cubicBezTo>
                  <a:cubicBezTo>
                    <a:pt x="13534" y="6050"/>
                    <a:pt x="13481" y="6333"/>
                    <a:pt x="13481" y="6590"/>
                  </a:cubicBezTo>
                  <a:lnTo>
                    <a:pt x="13481" y="7819"/>
                  </a:lnTo>
                  <a:lnTo>
                    <a:pt x="15715" y="7819"/>
                  </a:lnTo>
                  <a:cubicBezTo>
                    <a:pt x="15887" y="7819"/>
                    <a:pt x="16048" y="7899"/>
                    <a:pt x="16154" y="8035"/>
                  </a:cubicBezTo>
                  <a:cubicBezTo>
                    <a:pt x="16260" y="8169"/>
                    <a:pt x="16297" y="8346"/>
                    <a:pt x="16256" y="8513"/>
                  </a:cubicBezTo>
                  <a:lnTo>
                    <a:pt x="15697" y="10747"/>
                  </a:lnTo>
                  <a:cubicBezTo>
                    <a:pt x="15635" y="10996"/>
                    <a:pt x="15412" y="11170"/>
                    <a:pt x="15156" y="11170"/>
                  </a:cubicBezTo>
                  <a:lnTo>
                    <a:pt x="13481" y="11170"/>
                  </a:lnTo>
                  <a:lnTo>
                    <a:pt x="13481" y="19065"/>
                  </a:lnTo>
                  <a:lnTo>
                    <a:pt x="16272" y="19065"/>
                  </a:lnTo>
                  <a:cubicBezTo>
                    <a:pt x="17813" y="19065"/>
                    <a:pt x="19066" y="17810"/>
                    <a:pt x="19066" y="16271"/>
                  </a:cubicBezTo>
                  <a:lnTo>
                    <a:pt x="19066" y="2793"/>
                  </a:lnTo>
                  <a:cubicBezTo>
                    <a:pt x="19066" y="1253"/>
                    <a:pt x="17813" y="0"/>
                    <a:pt x="16274" y="0"/>
                  </a:cubicBezTo>
                  <a:close/>
                </a:path>
              </a:pathLst>
            </a:custGeom>
            <a:solidFill>
              <a:srgbClr val="165E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3" name="Resim 2">
            <a:extLst>
              <a:ext uri="{FF2B5EF4-FFF2-40B4-BE49-F238E27FC236}">
                <a16:creationId xmlns:a16="http://schemas.microsoft.com/office/drawing/2014/main" id="{3953F205-2AF1-434E-932B-528A3E9BF725}"/>
              </a:ext>
            </a:extLst>
          </p:cNvPr>
          <p:cNvPicPr>
            <a:picLocks noChangeAspect="1"/>
          </p:cNvPicPr>
          <p:nvPr/>
        </p:nvPicPr>
        <p:blipFill>
          <a:blip r:embed="rId4"/>
          <a:stretch>
            <a:fillRect/>
          </a:stretch>
        </p:blipFill>
        <p:spPr>
          <a:xfrm>
            <a:off x="1064825" y="1702712"/>
            <a:ext cx="2857500" cy="552450"/>
          </a:xfrm>
          <a:prstGeom prst="rect">
            <a:avLst/>
          </a:prstGeom>
        </p:spPr>
      </p:pic>
      <p:sp>
        <p:nvSpPr>
          <p:cNvPr id="8" name="Dikdörtgen 7">
            <a:extLst>
              <a:ext uri="{FF2B5EF4-FFF2-40B4-BE49-F238E27FC236}">
                <a16:creationId xmlns:a16="http://schemas.microsoft.com/office/drawing/2014/main" id="{3085C1FA-3350-41B3-931D-261061DB2FC4}"/>
              </a:ext>
            </a:extLst>
          </p:cNvPr>
          <p:cNvSpPr/>
          <p:nvPr/>
        </p:nvSpPr>
        <p:spPr>
          <a:xfrm>
            <a:off x="853440" y="3459480"/>
            <a:ext cx="3499860" cy="6792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02" name="Google Shape;702;p56"/>
          <p:cNvSpPr txBox="1">
            <a:spLocks noGrp="1"/>
          </p:cNvSpPr>
          <p:nvPr>
            <p:ph type="subTitle" idx="1"/>
          </p:nvPr>
        </p:nvSpPr>
        <p:spPr>
          <a:xfrm>
            <a:off x="956825" y="2329508"/>
            <a:ext cx="4918148" cy="168623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TR" sz="1600" dirty="0">
                <a:solidFill>
                  <a:srgbClr val="666666"/>
                </a:solidFill>
              </a:rPr>
              <a:t>www.rmaholding.com.tr</a:t>
            </a:r>
          </a:p>
          <a:p>
            <a:pPr marL="0" lvl="0" indent="0" algn="l" rtl="0">
              <a:spcBef>
                <a:spcPts val="0"/>
              </a:spcBef>
              <a:spcAft>
                <a:spcPts val="0"/>
              </a:spcAft>
              <a:buNone/>
            </a:pPr>
            <a:r>
              <a:rPr lang="tr-TR" sz="1600" dirty="0">
                <a:solidFill>
                  <a:srgbClr val="666666"/>
                </a:solidFill>
              </a:rPr>
              <a:t>Esentepe Mahallesi Büyükdere Caddesi </a:t>
            </a:r>
          </a:p>
          <a:p>
            <a:pPr marL="0" lvl="0" indent="0" algn="l" rtl="0">
              <a:spcBef>
                <a:spcPts val="0"/>
              </a:spcBef>
              <a:spcAft>
                <a:spcPts val="0"/>
              </a:spcAft>
              <a:buNone/>
            </a:pPr>
            <a:r>
              <a:rPr lang="tr-TR" sz="1600" dirty="0">
                <a:solidFill>
                  <a:srgbClr val="666666"/>
                </a:solidFill>
              </a:rPr>
              <a:t>Astoria AVM </a:t>
            </a:r>
            <a:r>
              <a:rPr lang="tr-TR" sz="1600" dirty="0" err="1">
                <a:solidFill>
                  <a:srgbClr val="666666"/>
                </a:solidFill>
              </a:rPr>
              <a:t>Kempinski</a:t>
            </a:r>
            <a:r>
              <a:rPr lang="tr-TR" sz="1600" dirty="0">
                <a:solidFill>
                  <a:srgbClr val="666666"/>
                </a:solidFill>
              </a:rPr>
              <a:t> </a:t>
            </a:r>
            <a:r>
              <a:rPr lang="tr-TR" sz="1600" dirty="0" err="1">
                <a:solidFill>
                  <a:srgbClr val="666666"/>
                </a:solidFill>
              </a:rPr>
              <a:t>Residences</a:t>
            </a:r>
            <a:r>
              <a:rPr lang="tr-TR" sz="1600" dirty="0">
                <a:solidFill>
                  <a:srgbClr val="666666"/>
                </a:solidFill>
              </a:rPr>
              <a:t> </a:t>
            </a:r>
          </a:p>
          <a:p>
            <a:pPr marL="0" lvl="0" indent="0" algn="l" rtl="0">
              <a:spcBef>
                <a:spcPts val="0"/>
              </a:spcBef>
              <a:spcAft>
                <a:spcPts val="0"/>
              </a:spcAft>
              <a:buNone/>
            </a:pPr>
            <a:r>
              <a:rPr lang="tr-TR" sz="1600" dirty="0">
                <a:solidFill>
                  <a:srgbClr val="666666"/>
                </a:solidFill>
              </a:rPr>
              <a:t>No:127 B Blok Kat:24 Şişli / İstanbul </a:t>
            </a:r>
          </a:p>
          <a:p>
            <a:pPr marL="0" lvl="0" indent="0" algn="l" rtl="0">
              <a:spcBef>
                <a:spcPts val="0"/>
              </a:spcBef>
              <a:spcAft>
                <a:spcPts val="0"/>
              </a:spcAft>
              <a:buNone/>
            </a:pPr>
            <a:r>
              <a:rPr lang="tr-TR" sz="1600" dirty="0">
                <a:solidFill>
                  <a:srgbClr val="666666"/>
                </a:solidFill>
              </a:rPr>
              <a:t>(+ 90) 212 269 41 10</a:t>
            </a:r>
          </a:p>
          <a:p>
            <a:pPr marL="0" lvl="0" indent="0" algn="l" rtl="0">
              <a:spcBef>
                <a:spcPts val="0"/>
              </a:spcBef>
              <a:spcAft>
                <a:spcPts val="0"/>
              </a:spcAft>
              <a:buNone/>
            </a:pPr>
            <a:r>
              <a:rPr lang="tr-TR" sz="1600" dirty="0">
                <a:solidFill>
                  <a:srgbClr val="666666"/>
                </a:solidFill>
              </a:rPr>
              <a:t>info@rmaholding.com.tr</a:t>
            </a:r>
            <a:endParaRPr sz="1600" dirty="0">
              <a:solidFill>
                <a:srgbClr val="FFB06E"/>
              </a:solidFill>
            </a:endParaRPr>
          </a:p>
        </p:txBody>
      </p:sp>
      <p:pic>
        <p:nvPicPr>
          <p:cNvPr id="4" name="Resim 3">
            <a:extLst>
              <a:ext uri="{FF2B5EF4-FFF2-40B4-BE49-F238E27FC236}">
                <a16:creationId xmlns:a16="http://schemas.microsoft.com/office/drawing/2014/main" id="{3519A025-E251-4714-B8D4-E23E89163651}"/>
              </a:ext>
            </a:extLst>
          </p:cNvPr>
          <p:cNvPicPr>
            <a:picLocks noChangeAspect="1"/>
          </p:cNvPicPr>
          <p:nvPr/>
        </p:nvPicPr>
        <p:blipFill>
          <a:blip r:embed="rId5"/>
          <a:stretch>
            <a:fillRect/>
          </a:stretch>
        </p:blipFill>
        <p:spPr>
          <a:xfrm>
            <a:off x="6403656" y="3121431"/>
            <a:ext cx="1430901" cy="143090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lt1">
            <a:alpha val="1000"/>
          </a:schemeClr>
        </a:solidFill>
        <a:effectLst/>
      </p:bgPr>
    </p:bg>
    <p:spTree>
      <p:nvGrpSpPr>
        <p:cNvPr id="1" name="Shape 204"/>
        <p:cNvGrpSpPr/>
        <p:nvPr/>
      </p:nvGrpSpPr>
      <p:grpSpPr>
        <a:xfrm>
          <a:off x="0" y="0"/>
          <a:ext cx="0" cy="0"/>
          <a:chOff x="0" y="0"/>
          <a:chExt cx="0" cy="0"/>
        </a:xfrm>
      </p:grpSpPr>
      <p:sp>
        <p:nvSpPr>
          <p:cNvPr id="22" name="Google Shape;200;p35">
            <a:extLst>
              <a:ext uri="{FF2B5EF4-FFF2-40B4-BE49-F238E27FC236}">
                <a16:creationId xmlns:a16="http://schemas.microsoft.com/office/drawing/2014/main" id="{6B251FBB-9D37-45E8-85A2-C5D95B6DAEF7}"/>
              </a:ext>
            </a:extLst>
          </p:cNvPr>
          <p:cNvSpPr/>
          <p:nvPr/>
        </p:nvSpPr>
        <p:spPr>
          <a:xfrm rot="10800000">
            <a:off x="-27952" y="-119070"/>
            <a:ext cx="690793" cy="5311140"/>
          </a:xfrm>
          <a:custGeom>
            <a:avLst/>
            <a:gdLst/>
            <a:ahLst/>
            <a:cxnLst/>
            <a:rect l="l" t="t" r="r" b="b"/>
            <a:pathLst>
              <a:path w="85344" h="207264" extrusionOk="0">
                <a:moveTo>
                  <a:pt x="0" y="0"/>
                </a:moveTo>
                <a:lnTo>
                  <a:pt x="85344" y="1524"/>
                </a:lnTo>
                <a:lnTo>
                  <a:pt x="85344" y="207264"/>
                </a:lnTo>
                <a:lnTo>
                  <a:pt x="28194" y="207264"/>
                </a:lnTo>
                <a:close/>
              </a:path>
            </a:pathLst>
          </a:custGeom>
          <a:solidFill>
            <a:srgbClr val="165E71"/>
          </a:solidFill>
          <a:ln>
            <a:noFill/>
          </a:ln>
        </p:spPr>
        <p:txBody>
          <a:bodyPr/>
          <a:lstStyle/>
          <a:p>
            <a:r>
              <a:rPr lang="tr-TR" dirty="0"/>
              <a:t>       </a:t>
            </a:r>
          </a:p>
        </p:txBody>
      </p:sp>
      <p:sp>
        <p:nvSpPr>
          <p:cNvPr id="205" name="Google Shape;205;p36"/>
          <p:cNvSpPr/>
          <p:nvPr/>
        </p:nvSpPr>
        <p:spPr>
          <a:xfrm>
            <a:off x="779200" y="3793113"/>
            <a:ext cx="8423943" cy="113400"/>
          </a:xfrm>
          <a:custGeom>
            <a:avLst/>
            <a:gdLst/>
            <a:ahLst/>
            <a:cxnLst/>
            <a:rect l="l" t="t" r="r" b="b"/>
            <a:pathLst>
              <a:path w="285630" h="4536" extrusionOk="0">
                <a:moveTo>
                  <a:pt x="0" y="0"/>
                </a:moveTo>
                <a:lnTo>
                  <a:pt x="0" y="2177"/>
                </a:lnTo>
                <a:lnTo>
                  <a:pt x="0" y="2358"/>
                </a:lnTo>
                <a:lnTo>
                  <a:pt x="0" y="4535"/>
                </a:lnTo>
                <a:lnTo>
                  <a:pt x="285629" y="4535"/>
                </a:lnTo>
                <a:lnTo>
                  <a:pt x="285629" y="2358"/>
                </a:lnTo>
                <a:lnTo>
                  <a:pt x="285629" y="2177"/>
                </a:lnTo>
                <a:lnTo>
                  <a:pt x="285629" y="0"/>
                </a:ln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6"/>
          <p:cNvSpPr/>
          <p:nvPr/>
        </p:nvSpPr>
        <p:spPr>
          <a:xfrm>
            <a:off x="1470200" y="3611625"/>
            <a:ext cx="475877" cy="475877"/>
          </a:xfrm>
          <a:custGeom>
            <a:avLst/>
            <a:gdLst/>
            <a:ahLst/>
            <a:cxnLst/>
            <a:rect l="l" t="t" r="r" b="b"/>
            <a:pathLst>
              <a:path w="195432" h="195432" extrusionOk="0">
                <a:moveTo>
                  <a:pt x="0" y="0"/>
                </a:moveTo>
                <a:lnTo>
                  <a:pt x="0" y="195431"/>
                </a:lnTo>
                <a:lnTo>
                  <a:pt x="195431" y="195431"/>
                </a:lnTo>
                <a:lnTo>
                  <a:pt x="195431" y="0"/>
                </a:lnTo>
                <a:close/>
              </a:path>
            </a:pathLst>
          </a:custGeom>
          <a:solidFill>
            <a:srgbClr val="FFFFFF"/>
          </a:solidFill>
          <a:ln w="28575" cap="flat" cmpd="sng">
            <a:solidFill>
              <a:srgbClr val="165E7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6"/>
          <p:cNvSpPr txBox="1"/>
          <p:nvPr/>
        </p:nvSpPr>
        <p:spPr>
          <a:xfrm>
            <a:off x="908382" y="1094535"/>
            <a:ext cx="1548162" cy="299752"/>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tr-TR" sz="1800" b="1" dirty="0">
                <a:solidFill>
                  <a:srgbClr val="165E71"/>
                </a:solidFill>
                <a:latin typeface="Montserrat"/>
                <a:ea typeface="Montserrat"/>
                <a:cs typeface="Montserrat"/>
                <a:sym typeface="Montserrat"/>
              </a:rPr>
              <a:t>2009 - 2016</a:t>
            </a:r>
            <a:endParaRPr sz="1800" b="1" dirty="0">
              <a:solidFill>
                <a:srgbClr val="165E71"/>
              </a:solidFill>
              <a:latin typeface="Montserrat"/>
              <a:ea typeface="Montserrat"/>
              <a:cs typeface="Montserrat"/>
              <a:sym typeface="Montserrat"/>
            </a:endParaRPr>
          </a:p>
        </p:txBody>
      </p:sp>
      <p:sp>
        <p:nvSpPr>
          <p:cNvPr id="208" name="Google Shape;208;p36"/>
          <p:cNvSpPr txBox="1"/>
          <p:nvPr/>
        </p:nvSpPr>
        <p:spPr>
          <a:xfrm>
            <a:off x="487567" y="1468665"/>
            <a:ext cx="2389791" cy="1393386"/>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tr-TR" b="0" i="0" dirty="0">
                <a:solidFill>
                  <a:schemeClr val="bg2"/>
                </a:solidFill>
                <a:effectLst/>
                <a:latin typeface="Roboto" panose="02000000000000000000" pitchFamily="2" charset="0"/>
                <a:ea typeface="Roboto" panose="02000000000000000000" pitchFamily="2" charset="0"/>
              </a:rPr>
              <a:t>Gayrimenkul ve İnşaat Alanındaki Yatırımlar Kanadalı bir markayla Gıda ve İçecek sektörüne giriş Uluslararası Ticaret İstanbul'daki ilk inşaat projesi</a:t>
            </a:r>
            <a:endParaRPr dirty="0">
              <a:solidFill>
                <a:schemeClr val="bg2"/>
              </a:solidFill>
              <a:latin typeface="Roboto" panose="02000000000000000000" pitchFamily="2" charset="0"/>
              <a:ea typeface="Roboto" panose="02000000000000000000" pitchFamily="2" charset="0"/>
              <a:cs typeface="Roboto"/>
              <a:sym typeface="Roboto"/>
            </a:endParaRPr>
          </a:p>
        </p:txBody>
      </p:sp>
      <p:sp>
        <p:nvSpPr>
          <p:cNvPr id="209" name="Google Shape;209;p36"/>
          <p:cNvSpPr txBox="1"/>
          <p:nvPr/>
        </p:nvSpPr>
        <p:spPr>
          <a:xfrm>
            <a:off x="3983650" y="1565375"/>
            <a:ext cx="1295100" cy="36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tr-TR" sz="1800" b="1" dirty="0">
                <a:solidFill>
                  <a:srgbClr val="165E71"/>
                </a:solidFill>
                <a:latin typeface="Montserrat"/>
                <a:ea typeface="Montserrat"/>
                <a:cs typeface="Montserrat"/>
                <a:sym typeface="Montserrat"/>
              </a:rPr>
              <a:t>2017</a:t>
            </a:r>
            <a:endParaRPr sz="1800" b="1" dirty="0">
              <a:solidFill>
                <a:srgbClr val="165E71"/>
              </a:solidFill>
              <a:latin typeface="Montserrat"/>
              <a:ea typeface="Montserrat"/>
              <a:cs typeface="Montserrat"/>
              <a:sym typeface="Montserrat"/>
            </a:endParaRPr>
          </a:p>
        </p:txBody>
      </p:sp>
      <p:sp>
        <p:nvSpPr>
          <p:cNvPr id="211" name="Google Shape;211;p36"/>
          <p:cNvSpPr txBox="1"/>
          <p:nvPr/>
        </p:nvSpPr>
        <p:spPr>
          <a:xfrm>
            <a:off x="6986375" y="1237715"/>
            <a:ext cx="1135500" cy="36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dirty="0">
                <a:solidFill>
                  <a:srgbClr val="165E71"/>
                </a:solidFill>
                <a:latin typeface="Montserrat"/>
                <a:ea typeface="Montserrat"/>
                <a:cs typeface="Montserrat"/>
                <a:sym typeface="Montserrat"/>
              </a:rPr>
              <a:t>2018</a:t>
            </a:r>
            <a:endParaRPr sz="1800" b="1" dirty="0">
              <a:solidFill>
                <a:srgbClr val="165E71"/>
              </a:solidFill>
              <a:latin typeface="Montserrat"/>
              <a:ea typeface="Montserrat"/>
              <a:cs typeface="Montserrat"/>
              <a:sym typeface="Montserrat"/>
            </a:endParaRPr>
          </a:p>
        </p:txBody>
      </p:sp>
      <p:sp>
        <p:nvSpPr>
          <p:cNvPr id="212" name="Google Shape;212;p36"/>
          <p:cNvSpPr txBox="1"/>
          <p:nvPr/>
        </p:nvSpPr>
        <p:spPr>
          <a:xfrm>
            <a:off x="6355776" y="1689176"/>
            <a:ext cx="2448248" cy="1159634"/>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tr-TR" b="0" i="0" dirty="0">
                <a:solidFill>
                  <a:schemeClr val="bg2"/>
                </a:solidFill>
                <a:effectLst/>
                <a:latin typeface="Roboto" panose="02000000000000000000" pitchFamily="2" charset="0"/>
                <a:ea typeface="Roboto" panose="02000000000000000000" pitchFamily="2" charset="0"/>
              </a:rPr>
              <a:t>Arium Kemerburgaz Gayrimenkul Geliştirme Projesi Merkezi Üretim Mutfak</a:t>
            </a:r>
            <a:endParaRPr lang="tr-TR" dirty="0">
              <a:solidFill>
                <a:schemeClr val="bg2"/>
              </a:solidFill>
              <a:latin typeface="Roboto" panose="02000000000000000000" pitchFamily="2" charset="0"/>
              <a:ea typeface="Roboto" panose="02000000000000000000" pitchFamily="2" charset="0"/>
              <a:cs typeface="Roboto"/>
              <a:sym typeface="Roboto"/>
            </a:endParaRPr>
          </a:p>
        </p:txBody>
      </p:sp>
      <p:sp>
        <p:nvSpPr>
          <p:cNvPr id="216" name="Google Shape;216;p36"/>
          <p:cNvSpPr txBox="1"/>
          <p:nvPr/>
        </p:nvSpPr>
        <p:spPr>
          <a:xfrm>
            <a:off x="1470335" y="3632048"/>
            <a:ext cx="476100" cy="435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dirty="0">
                <a:solidFill>
                  <a:srgbClr val="165E71"/>
                </a:solidFill>
                <a:latin typeface="Montserrat Black"/>
                <a:ea typeface="Montserrat Black"/>
                <a:cs typeface="Montserrat Black"/>
                <a:sym typeface="Montserrat Black"/>
              </a:rPr>
              <a:t>1</a:t>
            </a:r>
            <a:endParaRPr sz="2500" dirty="0">
              <a:solidFill>
                <a:srgbClr val="165E71"/>
              </a:solidFill>
              <a:latin typeface="Montserrat Black"/>
              <a:ea typeface="Montserrat Black"/>
              <a:cs typeface="Montserrat Black"/>
              <a:sym typeface="Montserrat Black"/>
            </a:endParaRPr>
          </a:p>
        </p:txBody>
      </p:sp>
      <p:sp>
        <p:nvSpPr>
          <p:cNvPr id="217" name="Google Shape;217;p36"/>
          <p:cNvSpPr/>
          <p:nvPr/>
        </p:nvSpPr>
        <p:spPr>
          <a:xfrm>
            <a:off x="4393125" y="3611625"/>
            <a:ext cx="475877" cy="475877"/>
          </a:xfrm>
          <a:custGeom>
            <a:avLst/>
            <a:gdLst/>
            <a:ahLst/>
            <a:cxnLst/>
            <a:rect l="l" t="t" r="r" b="b"/>
            <a:pathLst>
              <a:path w="195432" h="195432" extrusionOk="0">
                <a:moveTo>
                  <a:pt x="0" y="0"/>
                </a:moveTo>
                <a:lnTo>
                  <a:pt x="0" y="195431"/>
                </a:lnTo>
                <a:lnTo>
                  <a:pt x="195431" y="195431"/>
                </a:lnTo>
                <a:lnTo>
                  <a:pt x="195431" y="0"/>
                </a:lnTo>
                <a:close/>
              </a:path>
            </a:pathLst>
          </a:custGeom>
          <a:solidFill>
            <a:srgbClr val="FFFFFF"/>
          </a:solidFill>
          <a:ln w="28575" cap="flat" cmpd="sng">
            <a:solidFill>
              <a:srgbClr val="165E7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6"/>
          <p:cNvSpPr txBox="1"/>
          <p:nvPr/>
        </p:nvSpPr>
        <p:spPr>
          <a:xfrm>
            <a:off x="4393185" y="3632048"/>
            <a:ext cx="476100" cy="435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dirty="0">
                <a:solidFill>
                  <a:srgbClr val="165E71"/>
                </a:solidFill>
                <a:latin typeface="Montserrat Black"/>
                <a:ea typeface="Montserrat Black"/>
                <a:cs typeface="Montserrat Black"/>
                <a:sym typeface="Montserrat Black"/>
              </a:rPr>
              <a:t>2</a:t>
            </a:r>
            <a:endParaRPr sz="2500" dirty="0">
              <a:solidFill>
                <a:srgbClr val="165E71"/>
              </a:solidFill>
              <a:latin typeface="Montserrat Black"/>
              <a:ea typeface="Montserrat Black"/>
              <a:cs typeface="Montserrat Black"/>
              <a:sym typeface="Montserrat Black"/>
            </a:endParaRPr>
          </a:p>
        </p:txBody>
      </p:sp>
      <p:sp>
        <p:nvSpPr>
          <p:cNvPr id="219" name="Google Shape;219;p36"/>
          <p:cNvSpPr/>
          <p:nvPr/>
        </p:nvSpPr>
        <p:spPr>
          <a:xfrm>
            <a:off x="7316050" y="3611625"/>
            <a:ext cx="475877" cy="475877"/>
          </a:xfrm>
          <a:custGeom>
            <a:avLst/>
            <a:gdLst/>
            <a:ahLst/>
            <a:cxnLst/>
            <a:rect l="l" t="t" r="r" b="b"/>
            <a:pathLst>
              <a:path w="195432" h="195432" extrusionOk="0">
                <a:moveTo>
                  <a:pt x="0" y="0"/>
                </a:moveTo>
                <a:lnTo>
                  <a:pt x="0" y="195431"/>
                </a:lnTo>
                <a:lnTo>
                  <a:pt x="195431" y="195431"/>
                </a:lnTo>
                <a:lnTo>
                  <a:pt x="195431" y="0"/>
                </a:lnTo>
                <a:close/>
              </a:path>
            </a:pathLst>
          </a:custGeom>
          <a:solidFill>
            <a:srgbClr val="FFFFFF"/>
          </a:solidFill>
          <a:ln w="28575" cap="flat" cmpd="sng">
            <a:solidFill>
              <a:srgbClr val="165E7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6"/>
          <p:cNvSpPr txBox="1"/>
          <p:nvPr/>
        </p:nvSpPr>
        <p:spPr>
          <a:xfrm>
            <a:off x="7316110" y="3632048"/>
            <a:ext cx="476100" cy="435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dirty="0">
                <a:solidFill>
                  <a:srgbClr val="165E71"/>
                </a:solidFill>
                <a:latin typeface="Montserrat Black"/>
                <a:ea typeface="Montserrat Black"/>
                <a:cs typeface="Montserrat Black"/>
                <a:sym typeface="Montserrat Black"/>
              </a:rPr>
              <a:t>3</a:t>
            </a:r>
            <a:endParaRPr sz="2500" dirty="0">
              <a:solidFill>
                <a:srgbClr val="165E71"/>
              </a:solidFill>
              <a:latin typeface="Montserrat Black"/>
              <a:ea typeface="Montserrat Black"/>
              <a:cs typeface="Montserrat Black"/>
              <a:sym typeface="Montserrat Black"/>
            </a:endParaRPr>
          </a:p>
        </p:txBody>
      </p:sp>
      <p:sp>
        <p:nvSpPr>
          <p:cNvPr id="221" name="Google Shape;221;p36"/>
          <p:cNvSpPr/>
          <p:nvPr/>
        </p:nvSpPr>
        <p:spPr>
          <a:xfrm>
            <a:off x="1682463" y="3076175"/>
            <a:ext cx="51825" cy="543900"/>
          </a:xfrm>
          <a:prstGeom prst="flowChartProcess">
            <a:avLst/>
          </a:prstGeom>
          <a:solidFill>
            <a:srgbClr val="165E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6"/>
          <p:cNvSpPr/>
          <p:nvPr/>
        </p:nvSpPr>
        <p:spPr>
          <a:xfrm>
            <a:off x="4605300" y="3076175"/>
            <a:ext cx="51825" cy="543900"/>
          </a:xfrm>
          <a:prstGeom prst="flowChartProcess">
            <a:avLst/>
          </a:prstGeom>
          <a:solidFill>
            <a:srgbClr val="165E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6"/>
          <p:cNvSpPr/>
          <p:nvPr/>
        </p:nvSpPr>
        <p:spPr>
          <a:xfrm>
            <a:off x="7528075" y="3076175"/>
            <a:ext cx="51825" cy="543900"/>
          </a:xfrm>
          <a:prstGeom prst="flowChartProcess">
            <a:avLst/>
          </a:prstGeom>
          <a:solidFill>
            <a:srgbClr val="165E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6"/>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tr-TR" dirty="0"/>
              <a:t>MILESTONES</a:t>
            </a:r>
            <a:endParaRPr dirty="0"/>
          </a:p>
        </p:txBody>
      </p:sp>
      <p:pic>
        <p:nvPicPr>
          <p:cNvPr id="3" name="Grafik 2">
            <a:extLst>
              <a:ext uri="{FF2B5EF4-FFF2-40B4-BE49-F238E27FC236}">
                <a16:creationId xmlns:a16="http://schemas.microsoft.com/office/drawing/2014/main" id="{57F2570C-728E-4581-BA9E-1A5AFC3873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32504" y="4361131"/>
            <a:ext cx="1397118" cy="297863"/>
          </a:xfrm>
          <a:prstGeom prst="rect">
            <a:avLst/>
          </a:prstGeom>
        </p:spPr>
      </p:pic>
      <p:pic>
        <p:nvPicPr>
          <p:cNvPr id="5" name="Resim 4">
            <a:extLst>
              <a:ext uri="{FF2B5EF4-FFF2-40B4-BE49-F238E27FC236}">
                <a16:creationId xmlns:a16="http://schemas.microsoft.com/office/drawing/2014/main" id="{43F6831A-C647-425B-8057-955A9FBD08C1}"/>
              </a:ext>
            </a:extLst>
          </p:cNvPr>
          <p:cNvPicPr>
            <a:picLocks noChangeAspect="1"/>
          </p:cNvPicPr>
          <p:nvPr/>
        </p:nvPicPr>
        <p:blipFill rotWithShape="1">
          <a:blip r:embed="rId5"/>
          <a:srcRect l="-2531" t="30856" r="2531" b="23686"/>
          <a:stretch/>
        </p:blipFill>
        <p:spPr>
          <a:xfrm>
            <a:off x="6629844" y="4190965"/>
            <a:ext cx="2077761" cy="573443"/>
          </a:xfrm>
          <a:prstGeom prst="rect">
            <a:avLst/>
          </a:prstGeom>
        </p:spPr>
      </p:pic>
      <p:sp>
        <p:nvSpPr>
          <p:cNvPr id="27" name="Google Shape;208;p36">
            <a:extLst>
              <a:ext uri="{FF2B5EF4-FFF2-40B4-BE49-F238E27FC236}">
                <a16:creationId xmlns:a16="http://schemas.microsoft.com/office/drawing/2014/main" id="{3841013C-8CE8-4195-AEAC-A0A76089FF6D}"/>
              </a:ext>
            </a:extLst>
          </p:cNvPr>
          <p:cNvSpPr txBox="1"/>
          <p:nvPr/>
        </p:nvSpPr>
        <p:spPr>
          <a:xfrm>
            <a:off x="3436167" y="2010422"/>
            <a:ext cx="2389791" cy="1393386"/>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tr-TR" b="0" i="0" dirty="0">
                <a:solidFill>
                  <a:schemeClr val="bg2"/>
                </a:solidFill>
                <a:effectLst/>
                <a:latin typeface="Roboto" panose="02000000000000000000" pitchFamily="2" charset="0"/>
                <a:ea typeface="Roboto" panose="02000000000000000000" pitchFamily="2" charset="0"/>
              </a:rPr>
              <a:t>RMA - Fauchon Paris Anlaşması Zorlu Center, İstanbul Fauchon Paris'in açılışı</a:t>
            </a:r>
            <a:endParaRPr dirty="0">
              <a:solidFill>
                <a:schemeClr val="bg2"/>
              </a:solidFill>
              <a:latin typeface="Roboto" panose="02000000000000000000" pitchFamily="2" charset="0"/>
              <a:ea typeface="Roboto" panose="02000000000000000000" pitchFamily="2" charset="0"/>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lt1">
            <a:alpha val="1000"/>
          </a:schemeClr>
        </a:solidFill>
        <a:effectLst/>
      </p:bgPr>
    </p:bg>
    <p:spTree>
      <p:nvGrpSpPr>
        <p:cNvPr id="1" name="Shape 204"/>
        <p:cNvGrpSpPr/>
        <p:nvPr/>
      </p:nvGrpSpPr>
      <p:grpSpPr>
        <a:xfrm>
          <a:off x="0" y="0"/>
          <a:ext cx="0" cy="0"/>
          <a:chOff x="0" y="0"/>
          <a:chExt cx="0" cy="0"/>
        </a:xfrm>
      </p:grpSpPr>
      <p:sp>
        <p:nvSpPr>
          <p:cNvPr id="22" name="Google Shape;200;p35">
            <a:extLst>
              <a:ext uri="{FF2B5EF4-FFF2-40B4-BE49-F238E27FC236}">
                <a16:creationId xmlns:a16="http://schemas.microsoft.com/office/drawing/2014/main" id="{6B251FBB-9D37-45E8-85A2-C5D95B6DAEF7}"/>
              </a:ext>
            </a:extLst>
          </p:cNvPr>
          <p:cNvSpPr/>
          <p:nvPr/>
        </p:nvSpPr>
        <p:spPr>
          <a:xfrm rot="10800000">
            <a:off x="-27952" y="-119070"/>
            <a:ext cx="690793" cy="5311140"/>
          </a:xfrm>
          <a:custGeom>
            <a:avLst/>
            <a:gdLst/>
            <a:ahLst/>
            <a:cxnLst/>
            <a:rect l="l" t="t" r="r" b="b"/>
            <a:pathLst>
              <a:path w="85344" h="207264" extrusionOk="0">
                <a:moveTo>
                  <a:pt x="0" y="0"/>
                </a:moveTo>
                <a:lnTo>
                  <a:pt x="85344" y="1524"/>
                </a:lnTo>
                <a:lnTo>
                  <a:pt x="85344" y="207264"/>
                </a:lnTo>
                <a:lnTo>
                  <a:pt x="28194" y="207264"/>
                </a:lnTo>
                <a:close/>
              </a:path>
            </a:pathLst>
          </a:custGeom>
          <a:solidFill>
            <a:srgbClr val="165E71"/>
          </a:solidFill>
          <a:ln>
            <a:noFill/>
          </a:ln>
        </p:spPr>
        <p:txBody>
          <a:bodyPr/>
          <a:lstStyle/>
          <a:p>
            <a:r>
              <a:rPr lang="tr-TR" dirty="0"/>
              <a:t>       </a:t>
            </a:r>
          </a:p>
        </p:txBody>
      </p:sp>
      <p:sp>
        <p:nvSpPr>
          <p:cNvPr id="205" name="Google Shape;205;p36"/>
          <p:cNvSpPr/>
          <p:nvPr/>
        </p:nvSpPr>
        <p:spPr>
          <a:xfrm>
            <a:off x="779200" y="3793113"/>
            <a:ext cx="8423943" cy="113400"/>
          </a:xfrm>
          <a:custGeom>
            <a:avLst/>
            <a:gdLst/>
            <a:ahLst/>
            <a:cxnLst/>
            <a:rect l="l" t="t" r="r" b="b"/>
            <a:pathLst>
              <a:path w="285630" h="4536" extrusionOk="0">
                <a:moveTo>
                  <a:pt x="0" y="0"/>
                </a:moveTo>
                <a:lnTo>
                  <a:pt x="0" y="2177"/>
                </a:lnTo>
                <a:lnTo>
                  <a:pt x="0" y="2358"/>
                </a:lnTo>
                <a:lnTo>
                  <a:pt x="0" y="4535"/>
                </a:lnTo>
                <a:lnTo>
                  <a:pt x="285629" y="4535"/>
                </a:lnTo>
                <a:lnTo>
                  <a:pt x="285629" y="2358"/>
                </a:lnTo>
                <a:lnTo>
                  <a:pt x="285629" y="2177"/>
                </a:lnTo>
                <a:lnTo>
                  <a:pt x="285629" y="0"/>
                </a:ln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6"/>
          <p:cNvSpPr/>
          <p:nvPr/>
        </p:nvSpPr>
        <p:spPr>
          <a:xfrm>
            <a:off x="1470200" y="3611625"/>
            <a:ext cx="475877" cy="475877"/>
          </a:xfrm>
          <a:custGeom>
            <a:avLst/>
            <a:gdLst/>
            <a:ahLst/>
            <a:cxnLst/>
            <a:rect l="l" t="t" r="r" b="b"/>
            <a:pathLst>
              <a:path w="195432" h="195432" extrusionOk="0">
                <a:moveTo>
                  <a:pt x="0" y="0"/>
                </a:moveTo>
                <a:lnTo>
                  <a:pt x="0" y="195431"/>
                </a:lnTo>
                <a:lnTo>
                  <a:pt x="195431" y="195431"/>
                </a:lnTo>
                <a:lnTo>
                  <a:pt x="195431" y="0"/>
                </a:lnTo>
                <a:close/>
              </a:path>
            </a:pathLst>
          </a:custGeom>
          <a:solidFill>
            <a:srgbClr val="FFFFFF"/>
          </a:solidFill>
          <a:ln w="28575" cap="flat" cmpd="sng">
            <a:solidFill>
              <a:srgbClr val="165E7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6"/>
          <p:cNvSpPr txBox="1"/>
          <p:nvPr/>
        </p:nvSpPr>
        <p:spPr>
          <a:xfrm>
            <a:off x="979821" y="1928075"/>
            <a:ext cx="1548162" cy="299752"/>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tr-TR" sz="1800" b="1" dirty="0">
                <a:solidFill>
                  <a:srgbClr val="165E71"/>
                </a:solidFill>
                <a:latin typeface="Montserrat"/>
                <a:ea typeface="Montserrat"/>
                <a:cs typeface="Montserrat"/>
                <a:sym typeface="Montserrat"/>
              </a:rPr>
              <a:t>2019-2020</a:t>
            </a:r>
            <a:endParaRPr sz="1800" b="1" dirty="0">
              <a:solidFill>
                <a:srgbClr val="165E71"/>
              </a:solidFill>
              <a:latin typeface="Montserrat"/>
              <a:ea typeface="Montserrat"/>
              <a:cs typeface="Montserrat"/>
              <a:sym typeface="Montserrat"/>
            </a:endParaRPr>
          </a:p>
        </p:txBody>
      </p:sp>
      <p:sp>
        <p:nvSpPr>
          <p:cNvPr id="208" name="Google Shape;208;p36"/>
          <p:cNvSpPr txBox="1"/>
          <p:nvPr/>
        </p:nvSpPr>
        <p:spPr>
          <a:xfrm>
            <a:off x="513242" y="2355828"/>
            <a:ext cx="2389791" cy="1393386"/>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dirty="0" err="1">
                <a:solidFill>
                  <a:srgbClr val="666666"/>
                </a:solidFill>
                <a:latin typeface="Roboto"/>
                <a:ea typeface="Roboto"/>
                <a:cs typeface="Roboto"/>
                <a:sym typeface="Roboto"/>
              </a:rPr>
              <a:t>Aliağa</a:t>
            </a:r>
            <a:r>
              <a:rPr lang="en-US" dirty="0">
                <a:solidFill>
                  <a:srgbClr val="666666"/>
                </a:solidFill>
                <a:latin typeface="Roboto"/>
                <a:ea typeface="Roboto"/>
                <a:cs typeface="Roboto"/>
                <a:sym typeface="Roboto"/>
              </a:rPr>
              <a:t>, İzmir Radisson Hotel</a:t>
            </a:r>
            <a:endParaRPr dirty="0">
              <a:solidFill>
                <a:srgbClr val="666666"/>
              </a:solidFill>
              <a:latin typeface="Roboto"/>
              <a:ea typeface="Roboto"/>
              <a:cs typeface="Roboto"/>
              <a:sym typeface="Roboto"/>
            </a:endParaRPr>
          </a:p>
        </p:txBody>
      </p:sp>
      <p:sp>
        <p:nvSpPr>
          <p:cNvPr id="209" name="Google Shape;209;p36"/>
          <p:cNvSpPr txBox="1"/>
          <p:nvPr/>
        </p:nvSpPr>
        <p:spPr>
          <a:xfrm>
            <a:off x="5939905" y="1075852"/>
            <a:ext cx="1295100" cy="36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tr-TR" sz="1800" b="1" dirty="0">
                <a:solidFill>
                  <a:srgbClr val="165E71"/>
                </a:solidFill>
                <a:latin typeface="Montserrat"/>
                <a:ea typeface="Montserrat"/>
                <a:cs typeface="Montserrat"/>
                <a:sym typeface="Montserrat"/>
              </a:rPr>
              <a:t>2021</a:t>
            </a:r>
            <a:endParaRPr sz="1800" b="1" dirty="0">
              <a:solidFill>
                <a:srgbClr val="165E71"/>
              </a:solidFill>
              <a:latin typeface="Montserrat"/>
              <a:ea typeface="Montserrat"/>
              <a:cs typeface="Montserrat"/>
              <a:sym typeface="Montserrat"/>
            </a:endParaRPr>
          </a:p>
        </p:txBody>
      </p:sp>
      <p:sp>
        <p:nvSpPr>
          <p:cNvPr id="210" name="Google Shape;210;p36"/>
          <p:cNvSpPr txBox="1"/>
          <p:nvPr/>
        </p:nvSpPr>
        <p:spPr>
          <a:xfrm>
            <a:off x="4479650" y="1461406"/>
            <a:ext cx="4164083" cy="543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0" i="0" dirty="0">
                <a:solidFill>
                  <a:schemeClr val="bg2"/>
                </a:solidFill>
                <a:effectLst/>
                <a:latin typeface="Roboto" panose="02000000000000000000" pitchFamily="2" charset="0"/>
                <a:ea typeface="Roboto" panose="02000000000000000000" pitchFamily="2" charset="0"/>
              </a:rPr>
              <a:t>Y</a:t>
            </a:r>
            <a:r>
              <a:rPr lang="tr-TR" b="0" i="0" dirty="0">
                <a:solidFill>
                  <a:schemeClr val="bg2"/>
                </a:solidFill>
                <a:effectLst/>
                <a:latin typeface="Roboto" panose="02000000000000000000" pitchFamily="2" charset="0"/>
                <a:ea typeface="Roboto" panose="02000000000000000000" pitchFamily="2" charset="0"/>
              </a:rPr>
              <a:t>alıkavak Marina Bina İnşaatı. Birds and Sakhalin'in yatırımı ve açılışı - Yalıkavak, Bodrum. RMA Kurumsallaşma. Fauchon Paris Yalıkavak, Bodrum. Fauchon Paris. Carpark Otopark A.Ş, Galataport. RMA Holding'in Kuruluşu.</a:t>
            </a:r>
            <a:endParaRPr dirty="0">
              <a:solidFill>
                <a:schemeClr val="bg2"/>
              </a:solidFill>
              <a:latin typeface="Roboto" panose="02000000000000000000" pitchFamily="2" charset="0"/>
              <a:ea typeface="Roboto" panose="02000000000000000000" pitchFamily="2" charset="0"/>
              <a:cs typeface="Roboto"/>
              <a:sym typeface="Roboto"/>
            </a:endParaRPr>
          </a:p>
        </p:txBody>
      </p:sp>
      <p:sp>
        <p:nvSpPr>
          <p:cNvPr id="216" name="Google Shape;216;p36"/>
          <p:cNvSpPr txBox="1"/>
          <p:nvPr/>
        </p:nvSpPr>
        <p:spPr>
          <a:xfrm>
            <a:off x="1470335" y="3632048"/>
            <a:ext cx="476100" cy="435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tr-TR" sz="2500" dirty="0">
                <a:solidFill>
                  <a:srgbClr val="165E71"/>
                </a:solidFill>
                <a:latin typeface="Montserrat Black"/>
                <a:ea typeface="Montserrat Black"/>
                <a:cs typeface="Montserrat Black"/>
                <a:sym typeface="Montserrat Black"/>
              </a:rPr>
              <a:t>4</a:t>
            </a:r>
            <a:endParaRPr sz="2500" dirty="0">
              <a:solidFill>
                <a:srgbClr val="165E71"/>
              </a:solidFill>
              <a:latin typeface="Montserrat Black"/>
              <a:ea typeface="Montserrat Black"/>
              <a:cs typeface="Montserrat Black"/>
              <a:sym typeface="Montserrat Black"/>
            </a:endParaRPr>
          </a:p>
        </p:txBody>
      </p:sp>
      <p:sp>
        <p:nvSpPr>
          <p:cNvPr id="217" name="Google Shape;217;p36"/>
          <p:cNvSpPr/>
          <p:nvPr/>
        </p:nvSpPr>
        <p:spPr>
          <a:xfrm>
            <a:off x="6349517" y="3611625"/>
            <a:ext cx="475877" cy="475877"/>
          </a:xfrm>
          <a:custGeom>
            <a:avLst/>
            <a:gdLst/>
            <a:ahLst/>
            <a:cxnLst/>
            <a:rect l="l" t="t" r="r" b="b"/>
            <a:pathLst>
              <a:path w="195432" h="195432" extrusionOk="0">
                <a:moveTo>
                  <a:pt x="0" y="0"/>
                </a:moveTo>
                <a:lnTo>
                  <a:pt x="0" y="195431"/>
                </a:lnTo>
                <a:lnTo>
                  <a:pt x="195431" y="195431"/>
                </a:lnTo>
                <a:lnTo>
                  <a:pt x="195431" y="0"/>
                </a:lnTo>
                <a:close/>
              </a:path>
            </a:pathLst>
          </a:custGeom>
          <a:solidFill>
            <a:srgbClr val="FFFFFF"/>
          </a:solidFill>
          <a:ln w="28575" cap="flat" cmpd="sng">
            <a:solidFill>
              <a:srgbClr val="165E7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6"/>
          <p:cNvSpPr txBox="1"/>
          <p:nvPr/>
        </p:nvSpPr>
        <p:spPr>
          <a:xfrm>
            <a:off x="6349577" y="3632048"/>
            <a:ext cx="476100" cy="435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tr-TR" sz="2500" dirty="0">
                <a:solidFill>
                  <a:srgbClr val="165E71"/>
                </a:solidFill>
                <a:latin typeface="Montserrat Black"/>
                <a:ea typeface="Montserrat Black"/>
                <a:cs typeface="Montserrat Black"/>
                <a:sym typeface="Montserrat Black"/>
              </a:rPr>
              <a:t>5</a:t>
            </a:r>
            <a:endParaRPr sz="2500" dirty="0">
              <a:solidFill>
                <a:srgbClr val="165E71"/>
              </a:solidFill>
              <a:latin typeface="Montserrat Black"/>
              <a:ea typeface="Montserrat Black"/>
              <a:cs typeface="Montserrat Black"/>
              <a:sym typeface="Montserrat Black"/>
            </a:endParaRPr>
          </a:p>
        </p:txBody>
      </p:sp>
      <p:sp>
        <p:nvSpPr>
          <p:cNvPr id="221" name="Google Shape;221;p36"/>
          <p:cNvSpPr/>
          <p:nvPr/>
        </p:nvSpPr>
        <p:spPr>
          <a:xfrm>
            <a:off x="1682463" y="3076175"/>
            <a:ext cx="51825" cy="543900"/>
          </a:xfrm>
          <a:prstGeom prst="flowChartProcess">
            <a:avLst/>
          </a:prstGeom>
          <a:solidFill>
            <a:srgbClr val="165E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6"/>
          <p:cNvSpPr/>
          <p:nvPr/>
        </p:nvSpPr>
        <p:spPr>
          <a:xfrm>
            <a:off x="6561692" y="3076175"/>
            <a:ext cx="51825" cy="543900"/>
          </a:xfrm>
          <a:prstGeom prst="flowChartProcess">
            <a:avLst/>
          </a:prstGeom>
          <a:solidFill>
            <a:srgbClr val="165E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6"/>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tr-TR" dirty="0"/>
              <a:t>MILESTONES</a:t>
            </a:r>
            <a:endParaRPr dirty="0"/>
          </a:p>
        </p:txBody>
      </p:sp>
      <p:pic>
        <p:nvPicPr>
          <p:cNvPr id="4" name="Resim 3">
            <a:extLst>
              <a:ext uri="{FF2B5EF4-FFF2-40B4-BE49-F238E27FC236}">
                <a16:creationId xmlns:a16="http://schemas.microsoft.com/office/drawing/2014/main" id="{49E365C5-9CC0-4A9C-B3BF-1C6E04DF4B25}"/>
              </a:ext>
            </a:extLst>
          </p:cNvPr>
          <p:cNvPicPr>
            <a:picLocks noChangeAspect="1"/>
          </p:cNvPicPr>
          <p:nvPr/>
        </p:nvPicPr>
        <p:blipFill>
          <a:blip r:embed="rId3"/>
          <a:srcRect/>
          <a:stretch/>
        </p:blipFill>
        <p:spPr>
          <a:xfrm>
            <a:off x="1085703" y="4228974"/>
            <a:ext cx="1394469" cy="535476"/>
          </a:xfrm>
          <a:prstGeom prst="rect">
            <a:avLst/>
          </a:prstGeom>
        </p:spPr>
      </p:pic>
    </p:spTree>
    <p:extLst>
      <p:ext uri="{BB962C8B-B14F-4D97-AF65-F5344CB8AC3E}">
        <p14:creationId xmlns:p14="http://schemas.microsoft.com/office/powerpoint/2010/main" val="10501302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228"/>
        <p:cNvGrpSpPr/>
        <p:nvPr/>
      </p:nvGrpSpPr>
      <p:grpSpPr>
        <a:xfrm>
          <a:off x="0" y="0"/>
          <a:ext cx="0" cy="0"/>
          <a:chOff x="0" y="0"/>
          <a:chExt cx="0" cy="0"/>
        </a:xfrm>
      </p:grpSpPr>
      <p:sp>
        <p:nvSpPr>
          <p:cNvPr id="18" name="Google Shape;200;p35">
            <a:extLst>
              <a:ext uri="{FF2B5EF4-FFF2-40B4-BE49-F238E27FC236}">
                <a16:creationId xmlns:a16="http://schemas.microsoft.com/office/drawing/2014/main" id="{9ED8EDE2-3BD8-415F-978B-3232E6D50A6A}"/>
              </a:ext>
            </a:extLst>
          </p:cNvPr>
          <p:cNvSpPr/>
          <p:nvPr/>
        </p:nvSpPr>
        <p:spPr>
          <a:xfrm>
            <a:off x="8564450" y="-38100"/>
            <a:ext cx="574816" cy="5181600"/>
          </a:xfrm>
          <a:custGeom>
            <a:avLst/>
            <a:gdLst/>
            <a:ahLst/>
            <a:cxnLst/>
            <a:rect l="l" t="t" r="r" b="b"/>
            <a:pathLst>
              <a:path w="85344" h="207264" extrusionOk="0">
                <a:moveTo>
                  <a:pt x="0" y="0"/>
                </a:moveTo>
                <a:lnTo>
                  <a:pt x="85344" y="1524"/>
                </a:lnTo>
                <a:lnTo>
                  <a:pt x="85344" y="207264"/>
                </a:lnTo>
                <a:lnTo>
                  <a:pt x="28194" y="207264"/>
                </a:lnTo>
                <a:close/>
              </a:path>
            </a:pathLst>
          </a:custGeom>
          <a:solidFill>
            <a:srgbClr val="165E71"/>
          </a:solidFill>
          <a:ln>
            <a:noFill/>
          </a:ln>
        </p:spPr>
        <p:txBody>
          <a:bodyPr/>
          <a:lstStyle/>
          <a:p>
            <a:r>
              <a:rPr lang="tr-TR" dirty="0"/>
              <a:t>       </a:t>
            </a:r>
          </a:p>
        </p:txBody>
      </p:sp>
      <p:sp>
        <p:nvSpPr>
          <p:cNvPr id="229" name="Google Shape;229;p37"/>
          <p:cNvSpPr/>
          <p:nvPr/>
        </p:nvSpPr>
        <p:spPr>
          <a:xfrm>
            <a:off x="0" y="3793125"/>
            <a:ext cx="7484934" cy="113400"/>
          </a:xfrm>
          <a:custGeom>
            <a:avLst/>
            <a:gdLst/>
            <a:ahLst/>
            <a:cxnLst/>
            <a:rect l="l" t="t" r="r" b="b"/>
            <a:pathLst>
              <a:path w="285630" h="4536" extrusionOk="0">
                <a:moveTo>
                  <a:pt x="0" y="0"/>
                </a:moveTo>
                <a:lnTo>
                  <a:pt x="0" y="2177"/>
                </a:lnTo>
                <a:lnTo>
                  <a:pt x="0" y="2358"/>
                </a:lnTo>
                <a:lnTo>
                  <a:pt x="0" y="4535"/>
                </a:lnTo>
                <a:lnTo>
                  <a:pt x="285629" y="4535"/>
                </a:lnTo>
                <a:lnTo>
                  <a:pt x="285629" y="2358"/>
                </a:lnTo>
                <a:lnTo>
                  <a:pt x="285629" y="2177"/>
                </a:lnTo>
                <a:lnTo>
                  <a:pt x="285629" y="0"/>
                </a:ln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7"/>
          <p:cNvSpPr/>
          <p:nvPr/>
        </p:nvSpPr>
        <p:spPr>
          <a:xfrm rot="5400000">
            <a:off x="7367675" y="3690825"/>
            <a:ext cx="372900" cy="318000"/>
          </a:xfrm>
          <a:prstGeom prst="triangle">
            <a:avLst>
              <a:gd name="adj" fmla="val 50000"/>
            </a:avLst>
          </a:prstGeom>
          <a:solidFill>
            <a:srgbClr val="165E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1" name="Google Shape;231;p37"/>
          <p:cNvSpPr/>
          <p:nvPr/>
        </p:nvSpPr>
        <p:spPr>
          <a:xfrm>
            <a:off x="1450950" y="3611625"/>
            <a:ext cx="475877" cy="475877"/>
          </a:xfrm>
          <a:custGeom>
            <a:avLst/>
            <a:gdLst/>
            <a:ahLst/>
            <a:cxnLst/>
            <a:rect l="l" t="t" r="r" b="b"/>
            <a:pathLst>
              <a:path w="195432" h="195432" extrusionOk="0">
                <a:moveTo>
                  <a:pt x="0" y="0"/>
                </a:moveTo>
                <a:lnTo>
                  <a:pt x="0" y="195431"/>
                </a:lnTo>
                <a:lnTo>
                  <a:pt x="195431" y="195431"/>
                </a:lnTo>
                <a:lnTo>
                  <a:pt x="195431" y="0"/>
                </a:lnTo>
                <a:close/>
              </a:path>
            </a:pathLst>
          </a:custGeom>
          <a:solidFill>
            <a:srgbClr val="FFFFFF"/>
          </a:solidFill>
          <a:ln w="28575" cap="flat" cmpd="sng">
            <a:solidFill>
              <a:srgbClr val="165E7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7"/>
          <p:cNvSpPr txBox="1"/>
          <p:nvPr/>
        </p:nvSpPr>
        <p:spPr>
          <a:xfrm>
            <a:off x="1157288" y="2146105"/>
            <a:ext cx="1063200" cy="36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tr-TR" sz="1800" b="1" dirty="0">
                <a:solidFill>
                  <a:srgbClr val="165E71"/>
                </a:solidFill>
                <a:latin typeface="Montserrat"/>
                <a:ea typeface="Montserrat"/>
                <a:cs typeface="Montserrat"/>
                <a:sym typeface="Montserrat"/>
              </a:rPr>
              <a:t>2022</a:t>
            </a:r>
            <a:endParaRPr sz="1800" b="1" dirty="0">
              <a:solidFill>
                <a:srgbClr val="165E71"/>
              </a:solidFill>
              <a:latin typeface="Montserrat"/>
              <a:ea typeface="Montserrat"/>
              <a:cs typeface="Montserrat"/>
              <a:sym typeface="Montserrat"/>
            </a:endParaRPr>
          </a:p>
        </p:txBody>
      </p:sp>
      <p:sp>
        <p:nvSpPr>
          <p:cNvPr id="233" name="Google Shape;233;p37"/>
          <p:cNvSpPr txBox="1"/>
          <p:nvPr/>
        </p:nvSpPr>
        <p:spPr>
          <a:xfrm>
            <a:off x="32011" y="2628494"/>
            <a:ext cx="3303673" cy="179367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dirty="0">
                <a:solidFill>
                  <a:srgbClr val="666666"/>
                </a:solidFill>
                <a:latin typeface="Roboto"/>
                <a:ea typeface="Roboto"/>
                <a:cs typeface="Roboto"/>
                <a:sym typeface="Roboto"/>
              </a:rPr>
              <a:t>Gina </a:t>
            </a:r>
            <a:r>
              <a:rPr lang="en-US" sz="1200" dirty="0" err="1">
                <a:solidFill>
                  <a:srgbClr val="666666"/>
                </a:solidFill>
                <a:latin typeface="Roboto"/>
                <a:ea typeface="Roboto"/>
                <a:cs typeface="Roboto"/>
                <a:sym typeface="Roboto"/>
              </a:rPr>
              <a:t>Galataport</a:t>
            </a:r>
            <a:r>
              <a:rPr lang="en-US" sz="1200" dirty="0">
                <a:solidFill>
                  <a:srgbClr val="666666"/>
                </a:solidFill>
                <a:latin typeface="Roboto"/>
                <a:ea typeface="Roboto"/>
                <a:cs typeface="Roboto"/>
                <a:sym typeface="Roboto"/>
              </a:rPr>
              <a:t> </a:t>
            </a:r>
            <a:r>
              <a:rPr lang="en-US" sz="1200" dirty="0" err="1">
                <a:solidFill>
                  <a:srgbClr val="666666"/>
                </a:solidFill>
                <a:latin typeface="Roboto"/>
                <a:ea typeface="Roboto"/>
                <a:cs typeface="Roboto"/>
                <a:sym typeface="Roboto"/>
              </a:rPr>
              <a:t>İç</a:t>
            </a:r>
            <a:r>
              <a:rPr lang="en-US" sz="1200" dirty="0">
                <a:solidFill>
                  <a:srgbClr val="666666"/>
                </a:solidFill>
                <a:latin typeface="Roboto"/>
                <a:ea typeface="Roboto"/>
                <a:cs typeface="Roboto"/>
                <a:sym typeface="Roboto"/>
              </a:rPr>
              <a:t> </a:t>
            </a:r>
            <a:r>
              <a:rPr lang="en-US" sz="1200" dirty="0" err="1">
                <a:solidFill>
                  <a:srgbClr val="666666"/>
                </a:solidFill>
                <a:latin typeface="Roboto"/>
                <a:ea typeface="Roboto"/>
                <a:cs typeface="Roboto"/>
                <a:sym typeface="Roboto"/>
              </a:rPr>
              <a:t>Mekan</a:t>
            </a:r>
            <a:r>
              <a:rPr lang="en-US" sz="1200" dirty="0">
                <a:solidFill>
                  <a:srgbClr val="666666"/>
                </a:solidFill>
                <a:latin typeface="Roboto"/>
                <a:ea typeface="Roboto"/>
                <a:cs typeface="Roboto"/>
                <a:sym typeface="Roboto"/>
              </a:rPr>
              <a:t> </a:t>
            </a:r>
            <a:r>
              <a:rPr lang="en-US" sz="1200" dirty="0" err="1">
                <a:solidFill>
                  <a:srgbClr val="666666"/>
                </a:solidFill>
                <a:latin typeface="Roboto"/>
                <a:ea typeface="Roboto"/>
                <a:cs typeface="Roboto"/>
                <a:sym typeface="Roboto"/>
              </a:rPr>
              <a:t>Tasarım</a:t>
            </a:r>
            <a:r>
              <a:rPr lang="en-US" sz="1200" dirty="0">
                <a:solidFill>
                  <a:srgbClr val="666666"/>
                </a:solidFill>
                <a:latin typeface="Roboto"/>
                <a:ea typeface="Roboto"/>
                <a:cs typeface="Roboto"/>
                <a:sym typeface="Roboto"/>
              </a:rPr>
              <a:t> </a:t>
            </a:r>
            <a:r>
              <a:rPr lang="en-US" sz="1200" dirty="0" err="1">
                <a:solidFill>
                  <a:srgbClr val="666666"/>
                </a:solidFill>
                <a:latin typeface="Roboto"/>
                <a:ea typeface="Roboto"/>
                <a:cs typeface="Roboto"/>
                <a:sym typeface="Roboto"/>
              </a:rPr>
              <a:t>Projesi</a:t>
            </a:r>
            <a:endParaRPr sz="1200" dirty="0">
              <a:solidFill>
                <a:srgbClr val="666666"/>
              </a:solidFill>
              <a:latin typeface="Roboto"/>
              <a:ea typeface="Roboto"/>
              <a:cs typeface="Roboto"/>
              <a:sym typeface="Roboto"/>
            </a:endParaRPr>
          </a:p>
        </p:txBody>
      </p:sp>
      <p:sp>
        <p:nvSpPr>
          <p:cNvPr id="236" name="Google Shape;236;p37"/>
          <p:cNvSpPr txBox="1"/>
          <p:nvPr/>
        </p:nvSpPr>
        <p:spPr>
          <a:xfrm>
            <a:off x="7042925" y="2832863"/>
            <a:ext cx="1022400" cy="543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dirty="0" err="1">
                <a:solidFill>
                  <a:srgbClr val="666666"/>
                </a:solidFill>
                <a:latin typeface="Roboto"/>
                <a:ea typeface="Roboto"/>
                <a:cs typeface="Roboto"/>
                <a:sym typeface="Roboto"/>
              </a:rPr>
              <a:t>Ve</a:t>
            </a:r>
            <a:r>
              <a:rPr lang="en-US" dirty="0">
                <a:solidFill>
                  <a:srgbClr val="666666"/>
                </a:solidFill>
                <a:latin typeface="Roboto"/>
                <a:ea typeface="Roboto"/>
                <a:cs typeface="Roboto"/>
                <a:sym typeface="Roboto"/>
              </a:rPr>
              <a:t> </a:t>
            </a:r>
            <a:r>
              <a:rPr lang="en-US" dirty="0" err="1">
                <a:solidFill>
                  <a:srgbClr val="666666"/>
                </a:solidFill>
                <a:latin typeface="Roboto"/>
                <a:ea typeface="Roboto"/>
                <a:cs typeface="Roboto"/>
                <a:sym typeface="Roboto"/>
              </a:rPr>
              <a:t>hala</a:t>
            </a:r>
            <a:r>
              <a:rPr lang="en-US" dirty="0">
                <a:solidFill>
                  <a:srgbClr val="666666"/>
                </a:solidFill>
                <a:latin typeface="Roboto"/>
                <a:ea typeface="Roboto"/>
                <a:cs typeface="Roboto"/>
                <a:sym typeface="Roboto"/>
              </a:rPr>
              <a:t> </a:t>
            </a:r>
            <a:r>
              <a:rPr lang="en-US" dirty="0" err="1">
                <a:solidFill>
                  <a:srgbClr val="666666"/>
                </a:solidFill>
                <a:latin typeface="Roboto"/>
                <a:ea typeface="Roboto"/>
                <a:cs typeface="Roboto"/>
                <a:sym typeface="Roboto"/>
              </a:rPr>
              <a:t>devam</a:t>
            </a:r>
            <a:r>
              <a:rPr lang="en-US" dirty="0">
                <a:solidFill>
                  <a:srgbClr val="666666"/>
                </a:solidFill>
                <a:latin typeface="Roboto"/>
                <a:ea typeface="Roboto"/>
                <a:cs typeface="Roboto"/>
                <a:sym typeface="Roboto"/>
              </a:rPr>
              <a:t> </a:t>
            </a:r>
            <a:r>
              <a:rPr lang="en-US" dirty="0" err="1">
                <a:solidFill>
                  <a:srgbClr val="666666"/>
                </a:solidFill>
                <a:latin typeface="Roboto"/>
                <a:ea typeface="Roboto"/>
                <a:cs typeface="Roboto"/>
                <a:sym typeface="Roboto"/>
              </a:rPr>
              <a:t>ediyor</a:t>
            </a:r>
            <a:r>
              <a:rPr lang="en-US" dirty="0">
                <a:solidFill>
                  <a:srgbClr val="666666"/>
                </a:solidFill>
                <a:latin typeface="Roboto"/>
                <a:ea typeface="Roboto"/>
                <a:cs typeface="Roboto"/>
                <a:sym typeface="Roboto"/>
              </a:rPr>
              <a:t>!</a:t>
            </a:r>
            <a:endParaRPr dirty="0">
              <a:solidFill>
                <a:srgbClr val="666666"/>
              </a:solidFill>
              <a:latin typeface="Roboto"/>
              <a:ea typeface="Roboto"/>
              <a:cs typeface="Roboto"/>
              <a:sym typeface="Roboto"/>
            </a:endParaRPr>
          </a:p>
        </p:txBody>
      </p:sp>
      <p:sp>
        <p:nvSpPr>
          <p:cNvPr id="239" name="Google Shape;239;p37"/>
          <p:cNvSpPr txBox="1"/>
          <p:nvPr/>
        </p:nvSpPr>
        <p:spPr>
          <a:xfrm>
            <a:off x="1451010" y="3632048"/>
            <a:ext cx="476100" cy="435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tr-TR" sz="2500" dirty="0">
                <a:solidFill>
                  <a:srgbClr val="165E71"/>
                </a:solidFill>
                <a:latin typeface="Montserrat Black"/>
                <a:ea typeface="Montserrat Black"/>
                <a:cs typeface="Montserrat Black"/>
                <a:sym typeface="Montserrat Black"/>
              </a:rPr>
              <a:t>6</a:t>
            </a:r>
            <a:endParaRPr sz="2500" dirty="0">
              <a:solidFill>
                <a:srgbClr val="165E71"/>
              </a:solidFill>
              <a:latin typeface="Montserrat Black"/>
              <a:ea typeface="Montserrat Black"/>
              <a:cs typeface="Montserrat Black"/>
              <a:sym typeface="Montserrat Black"/>
            </a:endParaRPr>
          </a:p>
        </p:txBody>
      </p:sp>
      <p:sp>
        <p:nvSpPr>
          <p:cNvPr id="240" name="Google Shape;240;p37"/>
          <p:cNvSpPr/>
          <p:nvPr/>
        </p:nvSpPr>
        <p:spPr>
          <a:xfrm>
            <a:off x="4384800" y="3611625"/>
            <a:ext cx="475877" cy="475877"/>
          </a:xfrm>
          <a:custGeom>
            <a:avLst/>
            <a:gdLst/>
            <a:ahLst/>
            <a:cxnLst/>
            <a:rect l="l" t="t" r="r" b="b"/>
            <a:pathLst>
              <a:path w="195432" h="195432" extrusionOk="0">
                <a:moveTo>
                  <a:pt x="0" y="0"/>
                </a:moveTo>
                <a:lnTo>
                  <a:pt x="0" y="195431"/>
                </a:lnTo>
                <a:lnTo>
                  <a:pt x="195431" y="195431"/>
                </a:lnTo>
                <a:lnTo>
                  <a:pt x="195431" y="0"/>
                </a:lnTo>
                <a:close/>
              </a:path>
            </a:pathLst>
          </a:custGeom>
          <a:solidFill>
            <a:srgbClr val="FFFFFF"/>
          </a:solidFill>
          <a:ln w="28575" cap="flat" cmpd="sng">
            <a:solidFill>
              <a:srgbClr val="165E7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7"/>
          <p:cNvSpPr txBox="1"/>
          <p:nvPr/>
        </p:nvSpPr>
        <p:spPr>
          <a:xfrm>
            <a:off x="4384860" y="3632048"/>
            <a:ext cx="476100" cy="435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tr-TR" sz="2500" dirty="0">
                <a:solidFill>
                  <a:srgbClr val="165E71"/>
                </a:solidFill>
                <a:latin typeface="Montserrat Black"/>
                <a:ea typeface="Montserrat Black"/>
                <a:cs typeface="Montserrat Black"/>
                <a:sym typeface="Montserrat Black"/>
              </a:rPr>
              <a:t>7</a:t>
            </a:r>
            <a:endParaRPr sz="2500" dirty="0">
              <a:solidFill>
                <a:srgbClr val="165E71"/>
              </a:solidFill>
              <a:latin typeface="Montserrat Black"/>
              <a:ea typeface="Montserrat Black"/>
              <a:cs typeface="Montserrat Black"/>
              <a:sym typeface="Montserrat Black"/>
            </a:endParaRPr>
          </a:p>
        </p:txBody>
      </p:sp>
      <p:sp>
        <p:nvSpPr>
          <p:cNvPr id="242" name="Google Shape;242;p37"/>
          <p:cNvSpPr/>
          <p:nvPr/>
        </p:nvSpPr>
        <p:spPr>
          <a:xfrm>
            <a:off x="1663138" y="3076175"/>
            <a:ext cx="51825" cy="543900"/>
          </a:xfrm>
          <a:prstGeom prst="flowChartProcess">
            <a:avLst/>
          </a:prstGeom>
          <a:solidFill>
            <a:srgbClr val="165E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7"/>
          <p:cNvSpPr/>
          <p:nvPr/>
        </p:nvSpPr>
        <p:spPr>
          <a:xfrm>
            <a:off x="4596975" y="3076175"/>
            <a:ext cx="51825" cy="543900"/>
          </a:xfrm>
          <a:prstGeom prst="flowChartProcess">
            <a:avLst/>
          </a:prstGeom>
          <a:solidFill>
            <a:srgbClr val="165E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7"/>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tr-TR" dirty="0"/>
              <a:t>MILESTONES</a:t>
            </a:r>
            <a:endParaRPr dirty="0"/>
          </a:p>
        </p:txBody>
      </p:sp>
      <p:sp>
        <p:nvSpPr>
          <p:cNvPr id="20" name="Google Shape;232;p37">
            <a:extLst>
              <a:ext uri="{FF2B5EF4-FFF2-40B4-BE49-F238E27FC236}">
                <a16:creationId xmlns:a16="http://schemas.microsoft.com/office/drawing/2014/main" id="{7F9122B6-0C2E-450F-9E21-74E4C5274238}"/>
              </a:ext>
            </a:extLst>
          </p:cNvPr>
          <p:cNvSpPr txBox="1"/>
          <p:nvPr/>
        </p:nvSpPr>
        <p:spPr>
          <a:xfrm>
            <a:off x="4097647" y="2148092"/>
            <a:ext cx="1063200" cy="36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tr-TR" sz="1800" b="1" dirty="0">
                <a:solidFill>
                  <a:srgbClr val="165E71"/>
                </a:solidFill>
                <a:latin typeface="Montserrat"/>
                <a:ea typeface="Montserrat"/>
                <a:cs typeface="Montserrat"/>
                <a:sym typeface="Montserrat"/>
              </a:rPr>
              <a:t>2023</a:t>
            </a:r>
            <a:endParaRPr sz="1800" b="1" dirty="0">
              <a:solidFill>
                <a:srgbClr val="165E71"/>
              </a:solidFill>
              <a:latin typeface="Montserrat"/>
              <a:ea typeface="Montserrat"/>
              <a:cs typeface="Montserrat"/>
              <a:sym typeface="Montserrat"/>
            </a:endParaRPr>
          </a:p>
        </p:txBody>
      </p:sp>
      <p:sp>
        <p:nvSpPr>
          <p:cNvPr id="23" name="Google Shape;233;p37">
            <a:extLst>
              <a:ext uri="{FF2B5EF4-FFF2-40B4-BE49-F238E27FC236}">
                <a16:creationId xmlns:a16="http://schemas.microsoft.com/office/drawing/2014/main" id="{96AFB55B-64FB-4DBE-BCA9-753F4075FAD1}"/>
              </a:ext>
            </a:extLst>
          </p:cNvPr>
          <p:cNvSpPr txBox="1"/>
          <p:nvPr/>
        </p:nvSpPr>
        <p:spPr>
          <a:xfrm>
            <a:off x="2937367" y="2620115"/>
            <a:ext cx="3303673" cy="543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tr-TR" sz="1200" dirty="0" err="1">
                <a:solidFill>
                  <a:srgbClr val="666666"/>
                </a:solidFill>
                <a:latin typeface="Roboto"/>
                <a:ea typeface="Roboto"/>
                <a:cs typeface="Roboto"/>
                <a:sym typeface="Roboto"/>
              </a:rPr>
              <a:t>Fauchon</a:t>
            </a:r>
            <a:r>
              <a:rPr lang="tr-TR" sz="1200" dirty="0">
                <a:solidFill>
                  <a:srgbClr val="666666"/>
                </a:solidFill>
                <a:latin typeface="Roboto"/>
                <a:ea typeface="Roboto"/>
                <a:cs typeface="Roboto"/>
                <a:sym typeface="Roboto"/>
              </a:rPr>
              <a:t> Paris , </a:t>
            </a:r>
            <a:r>
              <a:rPr lang="tr-TR" sz="1200" dirty="0" err="1">
                <a:solidFill>
                  <a:srgbClr val="666666"/>
                </a:solidFill>
                <a:latin typeface="Roboto"/>
                <a:ea typeface="Roboto"/>
                <a:cs typeface="Roboto"/>
                <a:sym typeface="Roboto"/>
              </a:rPr>
              <a:t>Mall</a:t>
            </a:r>
            <a:r>
              <a:rPr lang="tr-TR" sz="1200" dirty="0">
                <a:solidFill>
                  <a:srgbClr val="666666"/>
                </a:solidFill>
                <a:latin typeface="Roboto"/>
                <a:ea typeface="Roboto"/>
                <a:cs typeface="Roboto"/>
                <a:sym typeface="Roboto"/>
              </a:rPr>
              <a:t> Of </a:t>
            </a:r>
            <a:r>
              <a:rPr lang="tr-TR" sz="1200" dirty="0" err="1">
                <a:solidFill>
                  <a:srgbClr val="666666"/>
                </a:solidFill>
                <a:latin typeface="Roboto"/>
                <a:ea typeface="Roboto"/>
                <a:cs typeface="Roboto"/>
                <a:sym typeface="Roboto"/>
              </a:rPr>
              <a:t>Istanbul</a:t>
            </a:r>
            <a:r>
              <a:rPr lang="tr-TR" sz="1200" dirty="0">
                <a:solidFill>
                  <a:srgbClr val="666666"/>
                </a:solidFill>
                <a:latin typeface="Roboto"/>
                <a:ea typeface="Roboto"/>
                <a:cs typeface="Roboto"/>
                <a:sym typeface="Roboto"/>
              </a:rPr>
              <a:t>, Bodrum </a:t>
            </a:r>
            <a:r>
              <a:rPr lang="tr-TR" sz="1200" dirty="0" err="1">
                <a:solidFill>
                  <a:srgbClr val="666666"/>
                </a:solidFill>
                <a:latin typeface="Roboto"/>
                <a:ea typeface="Roboto"/>
                <a:cs typeface="Roboto"/>
                <a:sym typeface="Roboto"/>
              </a:rPr>
              <a:t>Gökçebel</a:t>
            </a:r>
            <a:endParaRPr sz="1200" dirty="0">
              <a:solidFill>
                <a:srgbClr val="666666"/>
              </a:solidFill>
              <a:latin typeface="Roboto"/>
              <a:ea typeface="Roboto"/>
              <a:cs typeface="Roboto"/>
              <a:sym typeface="Roboto"/>
            </a:endParaRPr>
          </a:p>
        </p:txBody>
      </p:sp>
      <p:pic>
        <p:nvPicPr>
          <p:cNvPr id="6" name="Resim 5">
            <a:extLst>
              <a:ext uri="{FF2B5EF4-FFF2-40B4-BE49-F238E27FC236}">
                <a16:creationId xmlns:a16="http://schemas.microsoft.com/office/drawing/2014/main" id="{C6DAA811-1D61-40D7-A128-8C14D55345F5}"/>
              </a:ext>
            </a:extLst>
          </p:cNvPr>
          <p:cNvPicPr>
            <a:picLocks noChangeAspect="1"/>
          </p:cNvPicPr>
          <p:nvPr/>
        </p:nvPicPr>
        <p:blipFill>
          <a:blip r:embed="rId3"/>
          <a:stretch>
            <a:fillRect/>
          </a:stretch>
        </p:blipFill>
        <p:spPr>
          <a:xfrm>
            <a:off x="3605759" y="4183098"/>
            <a:ext cx="2202559" cy="83146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51" name="Google Shape;251;p38"/>
          <p:cNvSpPr txBox="1">
            <a:spLocks noGrp="1"/>
          </p:cNvSpPr>
          <p:nvPr>
            <p:ph type="subTitle" idx="2"/>
          </p:nvPr>
        </p:nvSpPr>
        <p:spPr>
          <a:xfrm>
            <a:off x="1825363" y="729664"/>
            <a:ext cx="5688615" cy="3390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US" dirty="0"/>
              <a:t>GAYRİMENKUL GELİŞTİRME</a:t>
            </a:r>
            <a:endParaRPr dirty="0"/>
          </a:p>
        </p:txBody>
      </p:sp>
      <p:sp>
        <p:nvSpPr>
          <p:cNvPr id="249" name="Google Shape;249;p38"/>
          <p:cNvSpPr txBox="1">
            <a:spLocks noGrp="1"/>
          </p:cNvSpPr>
          <p:nvPr>
            <p:ph type="title"/>
          </p:nvPr>
        </p:nvSpPr>
        <p:spPr>
          <a:xfrm>
            <a:off x="1803635" y="329081"/>
            <a:ext cx="5850524" cy="339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ŞİRKETLERİMİZ VE PROJELERİMİZ</a:t>
            </a:r>
            <a:endParaRPr dirty="0"/>
          </a:p>
        </p:txBody>
      </p:sp>
      <p:sp>
        <p:nvSpPr>
          <p:cNvPr id="276" name="Google Shape;276;p38"/>
          <p:cNvSpPr/>
          <p:nvPr/>
        </p:nvSpPr>
        <p:spPr>
          <a:xfrm rot="10800000">
            <a:off x="-22" y="-7515"/>
            <a:ext cx="725296" cy="5158515"/>
          </a:xfrm>
          <a:custGeom>
            <a:avLst/>
            <a:gdLst/>
            <a:ahLst/>
            <a:cxnLst/>
            <a:rect l="l" t="t" r="r" b="b"/>
            <a:pathLst>
              <a:path w="30772" h="209016" extrusionOk="0">
                <a:moveTo>
                  <a:pt x="0" y="0"/>
                </a:moveTo>
                <a:lnTo>
                  <a:pt x="30771" y="209016"/>
                </a:lnTo>
                <a:lnTo>
                  <a:pt x="30771" y="0"/>
                </a:lnTo>
                <a:close/>
              </a:path>
            </a:pathLst>
          </a:custGeom>
          <a:solidFill>
            <a:srgbClr val="165E71"/>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a:solidFill>
                <a:srgbClr val="666666"/>
              </a:solidFill>
            </a:endParaRPr>
          </a:p>
        </p:txBody>
      </p:sp>
      <p:sp>
        <p:nvSpPr>
          <p:cNvPr id="52" name="Google Shape;306;p39">
            <a:extLst>
              <a:ext uri="{FF2B5EF4-FFF2-40B4-BE49-F238E27FC236}">
                <a16:creationId xmlns:a16="http://schemas.microsoft.com/office/drawing/2014/main" id="{875154EF-E32B-4630-AA7B-D65230EF779A}"/>
              </a:ext>
            </a:extLst>
          </p:cNvPr>
          <p:cNvSpPr/>
          <p:nvPr/>
        </p:nvSpPr>
        <p:spPr>
          <a:xfrm rot="10800000">
            <a:off x="-525935" y="0"/>
            <a:ext cx="2269297" cy="5181600"/>
          </a:xfrm>
          <a:custGeom>
            <a:avLst/>
            <a:gdLst/>
            <a:ahLst/>
            <a:cxnLst/>
            <a:rect l="l" t="t" r="r" b="b"/>
            <a:pathLst>
              <a:path w="85344" h="207264" extrusionOk="0">
                <a:moveTo>
                  <a:pt x="0" y="0"/>
                </a:moveTo>
                <a:lnTo>
                  <a:pt x="85344" y="1524"/>
                </a:lnTo>
                <a:lnTo>
                  <a:pt x="85344" y="207264"/>
                </a:lnTo>
                <a:lnTo>
                  <a:pt x="28194" y="207264"/>
                </a:lnTo>
                <a:close/>
              </a:path>
            </a:pathLst>
          </a:custGeom>
          <a:noFill/>
          <a:ln>
            <a:noFill/>
          </a:ln>
        </p:spPr>
        <p:txBody>
          <a:bodyPr/>
          <a:lstStyle/>
          <a:p>
            <a:endParaRPr lang="tr-TR" dirty="0"/>
          </a:p>
        </p:txBody>
      </p:sp>
      <p:sp>
        <p:nvSpPr>
          <p:cNvPr id="67" name="Metin kutusu 66">
            <a:extLst>
              <a:ext uri="{FF2B5EF4-FFF2-40B4-BE49-F238E27FC236}">
                <a16:creationId xmlns:a16="http://schemas.microsoft.com/office/drawing/2014/main" id="{FF5648DD-2599-4E75-A390-81707FC3CC8F}"/>
              </a:ext>
            </a:extLst>
          </p:cNvPr>
          <p:cNvSpPr txBox="1"/>
          <p:nvPr/>
        </p:nvSpPr>
        <p:spPr>
          <a:xfrm>
            <a:off x="2212543" y="1608778"/>
            <a:ext cx="4914253" cy="523220"/>
          </a:xfrm>
          <a:prstGeom prst="rect">
            <a:avLst/>
          </a:prstGeom>
          <a:noFill/>
        </p:spPr>
        <p:txBody>
          <a:bodyPr wrap="square">
            <a:spAutoFit/>
          </a:bodyPr>
          <a:lstStyle/>
          <a:p>
            <a:pPr algn="ctr"/>
            <a:r>
              <a:rPr lang="tr-TR" dirty="0">
                <a:solidFill>
                  <a:srgbClr val="165E71"/>
                </a:solidFill>
              </a:rPr>
              <a:t>❖ RMA Development Gayrimenkul Geliştirme A.Ş.</a:t>
            </a:r>
          </a:p>
          <a:p>
            <a:pPr algn="ctr"/>
            <a:r>
              <a:rPr lang="tr-TR" dirty="0">
                <a:solidFill>
                  <a:srgbClr val="165E71"/>
                </a:solidFill>
              </a:rPr>
              <a:t>➢   RMA Ekler Ortak Girişimi Adi Ortaklığı</a:t>
            </a:r>
          </a:p>
        </p:txBody>
      </p:sp>
      <p:pic>
        <p:nvPicPr>
          <p:cNvPr id="4" name="Resim 3">
            <a:extLst>
              <a:ext uri="{FF2B5EF4-FFF2-40B4-BE49-F238E27FC236}">
                <a16:creationId xmlns:a16="http://schemas.microsoft.com/office/drawing/2014/main" id="{680A700D-546F-43F8-8522-F6C83DEFD0E6}"/>
              </a:ext>
            </a:extLst>
          </p:cNvPr>
          <p:cNvPicPr>
            <a:picLocks noChangeAspect="1"/>
          </p:cNvPicPr>
          <p:nvPr/>
        </p:nvPicPr>
        <p:blipFill>
          <a:blip r:embed="rId3"/>
          <a:stretch>
            <a:fillRect/>
          </a:stretch>
        </p:blipFill>
        <p:spPr>
          <a:xfrm>
            <a:off x="1825363" y="2681084"/>
            <a:ext cx="1844288" cy="427875"/>
          </a:xfrm>
          <a:prstGeom prst="rect">
            <a:avLst/>
          </a:prstGeom>
        </p:spPr>
      </p:pic>
      <p:pic>
        <p:nvPicPr>
          <p:cNvPr id="3" name="Resim 2">
            <a:extLst>
              <a:ext uri="{FF2B5EF4-FFF2-40B4-BE49-F238E27FC236}">
                <a16:creationId xmlns:a16="http://schemas.microsoft.com/office/drawing/2014/main" id="{B34E20FF-0997-430F-A4CE-17C96CE8CFA9}"/>
              </a:ext>
            </a:extLst>
          </p:cNvPr>
          <p:cNvPicPr>
            <a:picLocks noChangeAspect="1"/>
          </p:cNvPicPr>
          <p:nvPr/>
        </p:nvPicPr>
        <p:blipFill>
          <a:blip r:embed="rId4"/>
          <a:stretch>
            <a:fillRect/>
          </a:stretch>
        </p:blipFill>
        <p:spPr>
          <a:xfrm>
            <a:off x="5904876" y="3534896"/>
            <a:ext cx="1082134" cy="647756"/>
          </a:xfrm>
          <a:prstGeom prst="rect">
            <a:avLst/>
          </a:prstGeom>
        </p:spPr>
      </p:pic>
      <p:pic>
        <p:nvPicPr>
          <p:cNvPr id="7" name="Resim 6">
            <a:extLst>
              <a:ext uri="{FF2B5EF4-FFF2-40B4-BE49-F238E27FC236}">
                <a16:creationId xmlns:a16="http://schemas.microsoft.com/office/drawing/2014/main" id="{00AF9E5C-6333-4E03-877D-FD060D82FCD3}"/>
              </a:ext>
            </a:extLst>
          </p:cNvPr>
          <p:cNvPicPr>
            <a:picLocks noChangeAspect="1"/>
          </p:cNvPicPr>
          <p:nvPr/>
        </p:nvPicPr>
        <p:blipFill>
          <a:blip r:embed="rId5"/>
          <a:stretch>
            <a:fillRect/>
          </a:stretch>
        </p:blipFill>
        <p:spPr>
          <a:xfrm>
            <a:off x="4079068" y="3466310"/>
            <a:ext cx="1181202" cy="716342"/>
          </a:xfrm>
          <a:prstGeom prst="rect">
            <a:avLst/>
          </a:prstGeom>
        </p:spPr>
      </p:pic>
      <p:pic>
        <p:nvPicPr>
          <p:cNvPr id="5" name="Resim 4">
            <a:extLst>
              <a:ext uri="{FF2B5EF4-FFF2-40B4-BE49-F238E27FC236}">
                <a16:creationId xmlns:a16="http://schemas.microsoft.com/office/drawing/2014/main" id="{3EE0722D-4B6D-4D94-AA16-03EFDF02F26B}"/>
              </a:ext>
            </a:extLst>
          </p:cNvPr>
          <p:cNvPicPr>
            <a:picLocks noChangeAspect="1"/>
          </p:cNvPicPr>
          <p:nvPr/>
        </p:nvPicPr>
        <p:blipFill>
          <a:blip r:embed="rId6"/>
          <a:srcRect/>
          <a:stretch/>
        </p:blipFill>
        <p:spPr>
          <a:xfrm>
            <a:off x="4011029" y="2677561"/>
            <a:ext cx="1495763" cy="574372"/>
          </a:xfrm>
          <a:prstGeom prst="rect">
            <a:avLst/>
          </a:prstGeom>
        </p:spPr>
      </p:pic>
      <p:pic>
        <p:nvPicPr>
          <p:cNvPr id="8" name="Resim 7">
            <a:extLst>
              <a:ext uri="{FF2B5EF4-FFF2-40B4-BE49-F238E27FC236}">
                <a16:creationId xmlns:a16="http://schemas.microsoft.com/office/drawing/2014/main" id="{93D62C8F-2DFB-42CD-98B3-3D7D71E005E4}"/>
              </a:ext>
            </a:extLst>
          </p:cNvPr>
          <p:cNvPicPr>
            <a:picLocks noChangeAspect="1"/>
          </p:cNvPicPr>
          <p:nvPr/>
        </p:nvPicPr>
        <p:blipFill>
          <a:blip r:embed="rId7"/>
          <a:stretch>
            <a:fillRect/>
          </a:stretch>
        </p:blipFill>
        <p:spPr>
          <a:xfrm>
            <a:off x="5904876" y="2499739"/>
            <a:ext cx="1304925" cy="752475"/>
          </a:xfrm>
          <a:prstGeom prst="rect">
            <a:avLst/>
          </a:prstGeom>
        </p:spPr>
      </p:pic>
      <p:pic>
        <p:nvPicPr>
          <p:cNvPr id="10" name="Resim 9">
            <a:extLst>
              <a:ext uri="{FF2B5EF4-FFF2-40B4-BE49-F238E27FC236}">
                <a16:creationId xmlns:a16="http://schemas.microsoft.com/office/drawing/2014/main" id="{9665849F-CF42-4D06-9380-2BBEE7E2120F}"/>
              </a:ext>
            </a:extLst>
          </p:cNvPr>
          <p:cNvPicPr>
            <a:picLocks noChangeAspect="1"/>
          </p:cNvPicPr>
          <p:nvPr/>
        </p:nvPicPr>
        <p:blipFill>
          <a:blip r:embed="rId8"/>
          <a:stretch>
            <a:fillRect/>
          </a:stretch>
        </p:blipFill>
        <p:spPr>
          <a:xfrm>
            <a:off x="1915575" y="3291994"/>
            <a:ext cx="1754076" cy="1064974"/>
          </a:xfrm>
          <a:prstGeom prst="rect">
            <a:avLst/>
          </a:prstGeom>
        </p:spPr>
      </p:pic>
    </p:spTree>
    <p:extLst>
      <p:ext uri="{BB962C8B-B14F-4D97-AF65-F5344CB8AC3E}">
        <p14:creationId xmlns:p14="http://schemas.microsoft.com/office/powerpoint/2010/main" val="16622779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51" name="Google Shape;251;p38"/>
          <p:cNvSpPr txBox="1">
            <a:spLocks noGrp="1"/>
          </p:cNvSpPr>
          <p:nvPr>
            <p:ph type="subTitle" idx="2"/>
          </p:nvPr>
        </p:nvSpPr>
        <p:spPr>
          <a:xfrm>
            <a:off x="2244877" y="987854"/>
            <a:ext cx="4654245" cy="339000"/>
          </a:xfrm>
          <a:prstGeom prst="rect">
            <a:avLst/>
          </a:prstGeom>
        </p:spPr>
        <p:txBody>
          <a:bodyPr spcFirstLastPara="1" wrap="square" lIns="91425" tIns="91425" rIns="91425" bIns="91425" anchor="t" anchorCtr="0">
            <a:noAutofit/>
          </a:bodyPr>
          <a:lstStyle/>
          <a:p>
            <a:pPr marL="0" lvl="0" indent="0" rtl="0">
              <a:spcBef>
                <a:spcPts val="0"/>
              </a:spcBef>
              <a:spcAft>
                <a:spcPts val="1600"/>
              </a:spcAft>
              <a:buNone/>
            </a:pPr>
            <a:r>
              <a:rPr lang="en-US" dirty="0"/>
              <a:t>GIDA VE İÇECEKLER</a:t>
            </a:r>
            <a:endParaRPr dirty="0"/>
          </a:p>
        </p:txBody>
      </p:sp>
      <p:sp>
        <p:nvSpPr>
          <p:cNvPr id="249" name="Google Shape;249;p38"/>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ŞİRKETLERİMİZ</a:t>
            </a:r>
            <a:endParaRPr dirty="0"/>
          </a:p>
        </p:txBody>
      </p:sp>
      <p:sp>
        <p:nvSpPr>
          <p:cNvPr id="276" name="Google Shape;276;p38"/>
          <p:cNvSpPr/>
          <p:nvPr/>
        </p:nvSpPr>
        <p:spPr>
          <a:xfrm rot="10800000">
            <a:off x="-22" y="-7515"/>
            <a:ext cx="725296" cy="5158515"/>
          </a:xfrm>
          <a:custGeom>
            <a:avLst/>
            <a:gdLst/>
            <a:ahLst/>
            <a:cxnLst/>
            <a:rect l="l" t="t" r="r" b="b"/>
            <a:pathLst>
              <a:path w="30772" h="209016" extrusionOk="0">
                <a:moveTo>
                  <a:pt x="0" y="0"/>
                </a:moveTo>
                <a:lnTo>
                  <a:pt x="30771" y="209016"/>
                </a:lnTo>
                <a:lnTo>
                  <a:pt x="30771" y="0"/>
                </a:lnTo>
                <a:close/>
              </a:path>
            </a:pathLst>
          </a:custGeom>
          <a:solidFill>
            <a:srgbClr val="165E71"/>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a:solidFill>
                <a:srgbClr val="666666"/>
              </a:solidFill>
            </a:endParaRPr>
          </a:p>
        </p:txBody>
      </p:sp>
      <p:sp>
        <p:nvSpPr>
          <p:cNvPr id="52" name="Google Shape;306;p39">
            <a:extLst>
              <a:ext uri="{FF2B5EF4-FFF2-40B4-BE49-F238E27FC236}">
                <a16:creationId xmlns:a16="http://schemas.microsoft.com/office/drawing/2014/main" id="{875154EF-E32B-4630-AA7B-D65230EF779A}"/>
              </a:ext>
            </a:extLst>
          </p:cNvPr>
          <p:cNvSpPr/>
          <p:nvPr/>
        </p:nvSpPr>
        <p:spPr>
          <a:xfrm rot="10800000">
            <a:off x="-525935" y="0"/>
            <a:ext cx="2269297" cy="5181600"/>
          </a:xfrm>
          <a:custGeom>
            <a:avLst/>
            <a:gdLst/>
            <a:ahLst/>
            <a:cxnLst/>
            <a:rect l="l" t="t" r="r" b="b"/>
            <a:pathLst>
              <a:path w="85344" h="207264" extrusionOk="0">
                <a:moveTo>
                  <a:pt x="0" y="0"/>
                </a:moveTo>
                <a:lnTo>
                  <a:pt x="85344" y="1524"/>
                </a:lnTo>
                <a:lnTo>
                  <a:pt x="85344" y="207264"/>
                </a:lnTo>
                <a:lnTo>
                  <a:pt x="28194" y="207264"/>
                </a:lnTo>
                <a:close/>
              </a:path>
            </a:pathLst>
          </a:custGeom>
          <a:noFill/>
          <a:ln>
            <a:noFill/>
          </a:ln>
        </p:spPr>
        <p:txBody>
          <a:bodyPr/>
          <a:lstStyle/>
          <a:p>
            <a:endParaRPr lang="tr-TR" dirty="0"/>
          </a:p>
        </p:txBody>
      </p:sp>
      <p:pic>
        <p:nvPicPr>
          <p:cNvPr id="35" name="Resim 34">
            <a:extLst>
              <a:ext uri="{FF2B5EF4-FFF2-40B4-BE49-F238E27FC236}">
                <a16:creationId xmlns:a16="http://schemas.microsoft.com/office/drawing/2014/main" id="{D9FB2678-A06B-40E8-8A64-27BD2A541628}"/>
              </a:ext>
            </a:extLst>
          </p:cNvPr>
          <p:cNvPicPr>
            <a:picLocks noChangeAspect="1"/>
          </p:cNvPicPr>
          <p:nvPr/>
        </p:nvPicPr>
        <p:blipFill>
          <a:blip r:embed="rId3"/>
          <a:stretch>
            <a:fillRect/>
          </a:stretch>
        </p:blipFill>
        <p:spPr>
          <a:xfrm>
            <a:off x="1468497" y="2288663"/>
            <a:ext cx="1953908" cy="737600"/>
          </a:xfrm>
          <a:prstGeom prst="rect">
            <a:avLst/>
          </a:prstGeom>
        </p:spPr>
      </p:pic>
      <p:pic>
        <p:nvPicPr>
          <p:cNvPr id="25" name="Resim 24">
            <a:extLst>
              <a:ext uri="{FF2B5EF4-FFF2-40B4-BE49-F238E27FC236}">
                <a16:creationId xmlns:a16="http://schemas.microsoft.com/office/drawing/2014/main" id="{1876CC0B-A112-477E-8AF9-24B38BEBDE74}"/>
              </a:ext>
            </a:extLst>
          </p:cNvPr>
          <p:cNvPicPr>
            <a:picLocks noChangeAspect="1"/>
          </p:cNvPicPr>
          <p:nvPr/>
        </p:nvPicPr>
        <p:blipFill>
          <a:blip r:embed="rId4"/>
          <a:stretch>
            <a:fillRect/>
          </a:stretch>
        </p:blipFill>
        <p:spPr>
          <a:xfrm>
            <a:off x="3240390" y="2036259"/>
            <a:ext cx="2133785" cy="1295512"/>
          </a:xfrm>
          <a:prstGeom prst="rect">
            <a:avLst/>
          </a:prstGeom>
        </p:spPr>
      </p:pic>
      <p:sp>
        <p:nvSpPr>
          <p:cNvPr id="67" name="Metin kutusu 66">
            <a:extLst>
              <a:ext uri="{FF2B5EF4-FFF2-40B4-BE49-F238E27FC236}">
                <a16:creationId xmlns:a16="http://schemas.microsoft.com/office/drawing/2014/main" id="{FF5648DD-2599-4E75-A390-81707FC3CC8F}"/>
              </a:ext>
            </a:extLst>
          </p:cNvPr>
          <p:cNvSpPr txBox="1"/>
          <p:nvPr/>
        </p:nvSpPr>
        <p:spPr>
          <a:xfrm>
            <a:off x="2154555" y="1622556"/>
            <a:ext cx="4834890" cy="307777"/>
          </a:xfrm>
          <a:prstGeom prst="rect">
            <a:avLst/>
          </a:prstGeom>
          <a:noFill/>
        </p:spPr>
        <p:txBody>
          <a:bodyPr wrap="square">
            <a:spAutoFit/>
          </a:bodyPr>
          <a:lstStyle/>
          <a:p>
            <a:pPr algn="ctr"/>
            <a:r>
              <a:rPr lang="tr-TR" dirty="0">
                <a:solidFill>
                  <a:srgbClr val="165E71"/>
                </a:solidFill>
              </a:rPr>
              <a:t>❖  RMA </a:t>
            </a:r>
            <a:r>
              <a:rPr lang="tr-TR" dirty="0" err="1">
                <a:solidFill>
                  <a:srgbClr val="165E71"/>
                </a:solidFill>
              </a:rPr>
              <a:t>Tourism</a:t>
            </a:r>
            <a:r>
              <a:rPr lang="tr-TR" dirty="0">
                <a:solidFill>
                  <a:srgbClr val="165E71"/>
                </a:solidFill>
              </a:rPr>
              <a:t> Gıda İşletmeleri A.Ş.</a:t>
            </a:r>
          </a:p>
        </p:txBody>
      </p:sp>
      <p:pic>
        <p:nvPicPr>
          <p:cNvPr id="7" name="Resim 6">
            <a:extLst>
              <a:ext uri="{FF2B5EF4-FFF2-40B4-BE49-F238E27FC236}">
                <a16:creationId xmlns:a16="http://schemas.microsoft.com/office/drawing/2014/main" id="{D3BEA35D-6256-4066-ADEE-4F5F4263E1B5}"/>
              </a:ext>
            </a:extLst>
          </p:cNvPr>
          <p:cNvPicPr>
            <a:picLocks noChangeAspect="1"/>
          </p:cNvPicPr>
          <p:nvPr/>
        </p:nvPicPr>
        <p:blipFill>
          <a:blip r:embed="rId5"/>
          <a:stretch>
            <a:fillRect/>
          </a:stretch>
        </p:blipFill>
        <p:spPr>
          <a:xfrm>
            <a:off x="5087322" y="3733527"/>
            <a:ext cx="1828798" cy="461962"/>
          </a:xfrm>
          <a:prstGeom prst="rect">
            <a:avLst/>
          </a:prstGeom>
        </p:spPr>
      </p:pic>
      <p:pic>
        <p:nvPicPr>
          <p:cNvPr id="15" name="Resim 14">
            <a:extLst>
              <a:ext uri="{FF2B5EF4-FFF2-40B4-BE49-F238E27FC236}">
                <a16:creationId xmlns:a16="http://schemas.microsoft.com/office/drawing/2014/main" id="{42DED990-8824-4CB9-835D-15AC08163209}"/>
              </a:ext>
            </a:extLst>
          </p:cNvPr>
          <p:cNvPicPr>
            <a:picLocks noChangeAspect="1"/>
          </p:cNvPicPr>
          <p:nvPr/>
        </p:nvPicPr>
        <p:blipFill>
          <a:blip r:embed="rId6"/>
          <a:stretch>
            <a:fillRect/>
          </a:stretch>
        </p:blipFill>
        <p:spPr>
          <a:xfrm>
            <a:off x="5313930" y="2146837"/>
            <a:ext cx="872087" cy="845313"/>
          </a:xfrm>
          <a:prstGeom prst="rect">
            <a:avLst/>
          </a:prstGeom>
        </p:spPr>
      </p:pic>
      <p:pic>
        <p:nvPicPr>
          <p:cNvPr id="17" name="Resim 16">
            <a:extLst>
              <a:ext uri="{FF2B5EF4-FFF2-40B4-BE49-F238E27FC236}">
                <a16:creationId xmlns:a16="http://schemas.microsoft.com/office/drawing/2014/main" id="{2DA79B38-0121-491F-94CA-99E81E4EED1F}"/>
              </a:ext>
            </a:extLst>
          </p:cNvPr>
          <p:cNvPicPr>
            <a:picLocks noChangeAspect="1"/>
          </p:cNvPicPr>
          <p:nvPr/>
        </p:nvPicPr>
        <p:blipFill>
          <a:blip r:embed="rId7"/>
          <a:stretch>
            <a:fillRect/>
          </a:stretch>
        </p:blipFill>
        <p:spPr>
          <a:xfrm>
            <a:off x="6468924" y="2146837"/>
            <a:ext cx="1293400" cy="1004141"/>
          </a:xfrm>
          <a:prstGeom prst="rect">
            <a:avLst/>
          </a:prstGeom>
        </p:spPr>
      </p:pic>
      <p:pic>
        <p:nvPicPr>
          <p:cNvPr id="19" name="Resim 18">
            <a:extLst>
              <a:ext uri="{FF2B5EF4-FFF2-40B4-BE49-F238E27FC236}">
                <a16:creationId xmlns:a16="http://schemas.microsoft.com/office/drawing/2014/main" id="{B0631D97-702F-4CDD-B947-D48DF55D0D03}"/>
              </a:ext>
            </a:extLst>
          </p:cNvPr>
          <p:cNvPicPr>
            <a:picLocks noChangeAspect="1"/>
          </p:cNvPicPr>
          <p:nvPr/>
        </p:nvPicPr>
        <p:blipFill>
          <a:blip r:embed="rId8"/>
          <a:stretch>
            <a:fillRect/>
          </a:stretch>
        </p:blipFill>
        <p:spPr>
          <a:xfrm>
            <a:off x="3713188" y="3437697"/>
            <a:ext cx="1324197" cy="1324197"/>
          </a:xfrm>
          <a:prstGeom prst="rect">
            <a:avLst/>
          </a:prstGeom>
        </p:spPr>
      </p:pic>
      <p:pic>
        <p:nvPicPr>
          <p:cNvPr id="21" name="Resim 20">
            <a:extLst>
              <a:ext uri="{FF2B5EF4-FFF2-40B4-BE49-F238E27FC236}">
                <a16:creationId xmlns:a16="http://schemas.microsoft.com/office/drawing/2014/main" id="{B552B517-7A37-40E7-99F7-20FDC5E935AE}"/>
              </a:ext>
            </a:extLst>
          </p:cNvPr>
          <p:cNvPicPr>
            <a:picLocks noChangeAspect="1"/>
          </p:cNvPicPr>
          <p:nvPr/>
        </p:nvPicPr>
        <p:blipFill>
          <a:blip r:embed="rId9"/>
          <a:stretch>
            <a:fillRect/>
          </a:stretch>
        </p:blipFill>
        <p:spPr>
          <a:xfrm>
            <a:off x="2446717" y="3650503"/>
            <a:ext cx="975610" cy="737599"/>
          </a:xfrm>
          <a:prstGeom prst="rect">
            <a:avLst/>
          </a:prstGeom>
        </p:spPr>
      </p:pic>
    </p:spTree>
  </p:cSld>
  <p:clrMapOvr>
    <a:masterClrMapping/>
  </p:clrMapOvr>
</p:sld>
</file>

<file path=ppt/theme/theme1.xml><?xml version="1.0" encoding="utf-8"?>
<a:theme xmlns:a="http://schemas.openxmlformats.org/drawingml/2006/main" name="Blace Company Profile by Slidesgo">
  <a:themeElements>
    <a:clrScheme name="Simple Light">
      <a:dk1>
        <a:srgbClr val="000000"/>
      </a:dk1>
      <a:lt1>
        <a:srgbClr val="FFFFFF"/>
      </a:lt1>
      <a:dk2>
        <a:srgbClr val="595959"/>
      </a:dk2>
      <a:lt2>
        <a:srgbClr val="EEEEEE"/>
      </a:lt2>
      <a:accent1>
        <a:srgbClr val="FFAB40"/>
      </a:accent1>
      <a:accent2>
        <a:srgbClr val="9E9E9E"/>
      </a:accent2>
      <a:accent3>
        <a:srgbClr val="FFAB40"/>
      </a:accent3>
      <a:accent4>
        <a:srgbClr val="9E9E9E"/>
      </a:accent4>
      <a:accent5>
        <a:srgbClr val="FFAB40"/>
      </a:accent5>
      <a:accent6>
        <a:srgbClr val="9E9E9E"/>
      </a:accent6>
      <a:hlink>
        <a:srgbClr val="9E9E9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Custom 2">
      <a:majorFont>
        <a:latin typeface="Adobe Gothic Std B"/>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4145</TotalTime>
  <Words>1256</Words>
  <Application>Microsoft Office PowerPoint</Application>
  <PresentationFormat>On-screen Show (16:9)</PresentationFormat>
  <Paragraphs>136</Paragraphs>
  <Slides>40</Slides>
  <Notes>19</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40</vt:i4>
      </vt:variant>
    </vt:vector>
  </HeadingPairs>
  <TitlesOfParts>
    <vt:vector size="50" baseType="lpstr">
      <vt:lpstr>Montserrat</vt:lpstr>
      <vt:lpstr>Calibri</vt:lpstr>
      <vt:lpstr>Roboto Light</vt:lpstr>
      <vt:lpstr>Roboto</vt:lpstr>
      <vt:lpstr>Adobe Gothic Std B</vt:lpstr>
      <vt:lpstr>Wingdings</vt:lpstr>
      <vt:lpstr>Arial</vt:lpstr>
      <vt:lpstr>Montserrat Black</vt:lpstr>
      <vt:lpstr>Blace Company Profile by Slidesgo</vt:lpstr>
      <vt:lpstr>Office Theme</vt:lpstr>
      <vt:lpstr>PowerPoint Presentation</vt:lpstr>
      <vt:lpstr>HAKKIMIZDA</vt:lpstr>
      <vt:lpstr>PowerPoint Presentation</vt:lpstr>
      <vt:lpstr>PowerPoint Presentation</vt:lpstr>
      <vt:lpstr>MILESTONES</vt:lpstr>
      <vt:lpstr>MILESTONES</vt:lpstr>
      <vt:lpstr>MILESTONES</vt:lpstr>
      <vt:lpstr>ŞİRKETLERİMİZ VE PROJELERİMİZ</vt:lpstr>
      <vt:lpstr>ŞİRKETLERİMİZ</vt:lpstr>
      <vt:lpstr>ŞİRKETLERİMİZ VE PROJELER</vt:lpstr>
      <vt:lpstr>ŞİRKETLERİMİZ</vt:lpstr>
      <vt:lpstr>ŞİRKETLERİMİZ</vt:lpstr>
      <vt:lpstr>Gıda ve Konaklama</vt:lpstr>
      <vt:lpstr>PowerPoint Presentation</vt:lpstr>
      <vt:lpstr>PowerPoint Presentation</vt:lpstr>
      <vt:lpstr>PowerPoint Presentation</vt:lpstr>
      <vt:lpstr>PowerPoint Presentation</vt:lpstr>
      <vt:lpstr>PowerPoint Presentation</vt:lpstr>
      <vt:lpstr>Gayrimenkul Geliştirme</vt:lpstr>
      <vt:lpstr>PowerPoint Presentation</vt:lpstr>
      <vt:lpstr>PowerPoint Presentation</vt:lpstr>
      <vt:lpstr>Bodrum Gökçebel Projesi</vt:lpstr>
      <vt:lpstr>PowerPoint Presentation</vt:lpstr>
      <vt:lpstr>PowerPoint Presentation</vt:lpstr>
      <vt:lpstr>PowerPoint Presentation</vt:lpstr>
      <vt:lpstr>PowerPoint Presentation</vt:lpstr>
      <vt:lpstr>PowerPoint Presentation</vt:lpstr>
      <vt:lpstr>PowerPoint Presentation</vt:lpstr>
      <vt:lpstr>Sarıyer Maden Konut Projesi</vt:lpstr>
      <vt:lpstr>PowerPoint Presentation</vt:lpstr>
      <vt:lpstr>PowerPoint Presentation</vt:lpstr>
      <vt:lpstr>İnşaat ve Müteahhitlik</vt:lpstr>
      <vt:lpstr>PowerPoint Presentation</vt:lpstr>
      <vt:lpstr>PowerPoint Presentation</vt:lpstr>
      <vt:lpstr>PowerPoint Presentation</vt:lpstr>
      <vt:lpstr>PowerPoint Presentation</vt:lpstr>
      <vt:lpstr>PowerPoint Presentation</vt:lpstr>
      <vt:lpstr>Hizmet ve Ticaret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RMA HOLDING</dc:title>
  <dc:creator>Efendy</dc:creator>
  <cp:lastModifiedBy>Keskin, Mert</cp:lastModifiedBy>
  <cp:revision>103</cp:revision>
  <dcterms:modified xsi:type="dcterms:W3CDTF">2024-01-25T13:03:12Z</dcterms:modified>
</cp:coreProperties>
</file>